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  <p:sldMasterId id="2147483663" r:id="rId2"/>
    <p:sldMasterId id="2147483665" r:id="rId3"/>
    <p:sldMasterId id="2147483667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261" r:id="rId6"/>
    <p:sldId id="260" r:id="rId7"/>
    <p:sldId id="262" r:id="rId8"/>
    <p:sldId id="257" r:id="rId9"/>
    <p:sldId id="258" r:id="rId10"/>
    <p:sldId id="259" r:id="rId11"/>
    <p:sldId id="264" r:id="rId12"/>
    <p:sldId id="265" r:id="rId13"/>
    <p:sldId id="267" r:id="rId14"/>
    <p:sldId id="256" r:id="rId15"/>
  </p:sldIdLst>
  <p:sldSz cx="7559675" cy="1069181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796BA3D-4552-2949-A5BD-06A2FADCEB93}">
          <p14:sldIdLst>
            <p14:sldId id="261"/>
            <p14:sldId id="260"/>
            <p14:sldId id="262"/>
            <p14:sldId id="257"/>
            <p14:sldId id="258"/>
            <p14:sldId id="259"/>
            <p14:sldId id="264"/>
            <p14:sldId id="265"/>
            <p14:sldId id="267"/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146"/>
    <a:srgbClr val="87CB00"/>
    <a:srgbClr val="96C93D"/>
    <a:srgbClr val="852360"/>
    <a:srgbClr val="104D97"/>
    <a:srgbClr val="00A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94"/>
    <p:restoredTop sz="86414"/>
  </p:normalViewPr>
  <p:slideViewPr>
    <p:cSldViewPr snapToGrid="0" snapToObjects="1">
      <p:cViewPr>
        <p:scale>
          <a:sx n="177" d="100"/>
          <a:sy n="177" d="100"/>
        </p:scale>
        <p:origin x="760" y="-3072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0" d="100"/>
          <a:sy n="110" d="100"/>
        </p:scale>
        <p:origin x="308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37FF5C-D4DB-65BB-6207-2D101DF3EB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20A-E956-41AF-FB71-8EC9C2EF93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AC85C-B94C-3F4F-B77C-A23A970598C7}" type="datetimeFigureOut">
              <a:rPr lang="en-TR" smtClean="0"/>
              <a:t>16.07.2026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CEA51-B0F6-7403-F70E-1BF62B077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2CD459-25A5-01CB-939F-5CE7D85B0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908F1-3429-C24E-BABB-D240B6C770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92107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A6920-03E2-9E4E-BF46-9BCE0F0A9153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D8698-9808-7246-A0C0-CA37FD516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12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" y="2176"/>
            <a:ext cx="7559684" cy="431981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63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38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30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 l="5462" r="7126"/>
          <a:stretch>
            <a:fillRect/>
          </a:stretch>
        </p:blipFill>
        <p:spPr>
          <a:xfrm>
            <a:off x="0" y="0"/>
            <a:ext cx="7559686" cy="43241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 l="113" r="113"/>
          <a:stretch/>
        </p:blipFill>
        <p:spPr>
          <a:xfrm>
            <a:off x="0" y="0"/>
            <a:ext cx="7559686" cy="43241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2" r="10082"/>
          <a:stretch/>
        </p:blipFill>
        <p:spPr>
          <a:xfrm>
            <a:off x="0" y="0"/>
            <a:ext cx="7559686" cy="43241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 l="165" r="165"/>
          <a:stretch/>
        </p:blipFill>
        <p:spPr>
          <a:xfrm>
            <a:off x="1" y="0"/>
            <a:ext cx="7559684" cy="305939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 l="165" r="165"/>
          <a:stretch/>
        </p:blipFill>
        <p:spPr>
          <a:xfrm>
            <a:off x="0" y="0"/>
            <a:ext cx="7559686" cy="305939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3" b="34927"/>
          <a:stretch/>
        </p:blipFill>
        <p:spPr>
          <a:xfrm>
            <a:off x="0" y="0"/>
            <a:ext cx="7559686" cy="305939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 l="165" r="165"/>
          <a:stretch/>
        </p:blipFill>
        <p:spPr>
          <a:xfrm>
            <a:off x="0" y="0"/>
            <a:ext cx="7559686" cy="305939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551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8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7" r:id="rId6"/>
    <p:sldLayoutId id="2147483676" r:id="rId7"/>
    <p:sldLayoutId id="214748367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9" y="5055"/>
            <a:ext cx="7559684" cy="3049284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1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8" y="5055"/>
            <a:ext cx="7559684" cy="304928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6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9" y="5055"/>
            <a:ext cx="7559684" cy="304928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474798" y="9398812"/>
            <a:ext cx="610077" cy="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2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6" y="2605"/>
            <a:ext cx="7559682" cy="4515514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515141" y="514350"/>
            <a:ext cx="6529388" cy="9644062"/>
          </a:xfrm>
          <a:prstGeom prst="rect">
            <a:avLst/>
          </a:prstGeom>
          <a:noFill/>
          <a:ln w="146050">
            <a:solidFill>
              <a:srgbClr val="96C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428069" y="9549905"/>
            <a:ext cx="4703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>
                <a:solidFill>
                  <a:srgbClr val="1C2146"/>
                </a:solidFill>
              </a:rPr>
              <a:t>Yamanevler</a:t>
            </a:r>
            <a:r>
              <a:rPr lang="en-US" sz="800" dirty="0">
                <a:solidFill>
                  <a:srgbClr val="1C2146"/>
                </a:solidFill>
              </a:rPr>
              <a:t> Mah. Haldun </a:t>
            </a:r>
            <a:r>
              <a:rPr lang="en-US" sz="800" dirty="0" err="1">
                <a:solidFill>
                  <a:srgbClr val="1C2146"/>
                </a:solidFill>
              </a:rPr>
              <a:t>Alagaş</a:t>
            </a:r>
            <a:r>
              <a:rPr lang="en-US" sz="800" dirty="0">
                <a:solidFill>
                  <a:srgbClr val="1C2146"/>
                </a:solidFill>
              </a:rPr>
              <a:t> Cad. No:2, 34768 </a:t>
            </a:r>
            <a:r>
              <a:rPr lang="en-US" sz="800" dirty="0" err="1">
                <a:solidFill>
                  <a:srgbClr val="1C2146"/>
                </a:solidFill>
              </a:rPr>
              <a:t>Ümraniye</a:t>
            </a:r>
            <a:r>
              <a:rPr lang="en-US" sz="800" dirty="0">
                <a:solidFill>
                  <a:srgbClr val="1C2146"/>
                </a:solidFill>
              </a:rPr>
              <a:t> - İstanbul / Türkiye</a:t>
            </a:r>
          </a:p>
          <a:p>
            <a:pPr algn="ctr"/>
            <a:r>
              <a:rPr lang="en-US" sz="800" dirty="0" err="1">
                <a:solidFill>
                  <a:srgbClr val="1C2146"/>
                </a:solidFill>
              </a:rPr>
              <a:t>istum-salesadm@hilton.com</a:t>
            </a:r>
            <a:r>
              <a:rPr lang="en-US" sz="800" dirty="0">
                <a:solidFill>
                  <a:srgbClr val="1C2146"/>
                </a:solidFill>
              </a:rPr>
              <a:t>  I  Tel: +90 216 613 00 00 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474798" y="9031343"/>
            <a:ext cx="610077" cy="4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yagmur.savas@hilton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ilton.com/tr/hotels/istumdi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1222" y="4419035"/>
            <a:ext cx="53453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Sayın</a:t>
            </a: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;      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000" dirty="0"/>
              <a:t>DoubleTree by Hilton İstanbul </a:t>
            </a:r>
            <a:r>
              <a:rPr lang="en-US" sz="1000" dirty="0" err="1"/>
              <a:t>Ümraniye</a:t>
            </a:r>
            <a:r>
              <a:rPr lang="en-US" sz="1000" dirty="0"/>
              <a:t> </a:t>
            </a:r>
            <a:r>
              <a:rPr lang="en-US" sz="1000" dirty="0" err="1"/>
              <a:t>Canpark'a</a:t>
            </a:r>
            <a:r>
              <a:rPr lang="en-US" sz="1000" dirty="0"/>
              <a:t> </a:t>
            </a:r>
            <a:r>
              <a:rPr lang="en-US" sz="1000" dirty="0" err="1"/>
              <a:t>göstermiş</a:t>
            </a:r>
            <a:r>
              <a:rPr lang="en-US" sz="1000" dirty="0"/>
              <a:t> </a:t>
            </a:r>
            <a:r>
              <a:rPr lang="en-US" sz="1000" dirty="0" err="1"/>
              <a:t>olduğunuz</a:t>
            </a:r>
            <a:r>
              <a:rPr lang="en-US" sz="1000" dirty="0"/>
              <a:t> </a:t>
            </a:r>
            <a:r>
              <a:rPr lang="en-US" sz="1000" dirty="0" err="1"/>
              <a:t>ilgi</a:t>
            </a:r>
            <a:r>
              <a:rPr lang="en-US" sz="1000" dirty="0"/>
              <a:t> </a:t>
            </a:r>
            <a:r>
              <a:rPr lang="en-US" sz="1000" dirty="0" err="1"/>
              <a:t>ve</a:t>
            </a:r>
            <a:r>
              <a:rPr lang="en-US" sz="1000" dirty="0"/>
              <a:t> </a:t>
            </a:r>
            <a:r>
              <a:rPr lang="en-US" sz="1000" dirty="0" err="1"/>
              <a:t>davet</a:t>
            </a:r>
            <a:r>
              <a:rPr lang="en-US" sz="1000" dirty="0"/>
              <a:t> </a:t>
            </a:r>
            <a:r>
              <a:rPr lang="en-US" sz="1000" dirty="0" err="1"/>
              <a:t>organizasyonunuz</a:t>
            </a:r>
            <a:r>
              <a:rPr lang="en-US" sz="1000" dirty="0"/>
              <a:t> </a:t>
            </a:r>
            <a:r>
              <a:rPr lang="en-US" sz="1000" dirty="0" err="1"/>
              <a:t>için</a:t>
            </a:r>
            <a:r>
              <a:rPr lang="en-US" sz="1000" dirty="0"/>
              <a:t> </a:t>
            </a:r>
            <a:r>
              <a:rPr lang="en-US" sz="1000" dirty="0" err="1"/>
              <a:t>otelimizi</a:t>
            </a:r>
            <a:r>
              <a:rPr lang="en-US" sz="1000" dirty="0"/>
              <a:t> </a:t>
            </a:r>
            <a:r>
              <a:rPr lang="en-US" sz="1000" dirty="0" err="1"/>
              <a:t>değerlendirmenizden</a:t>
            </a:r>
            <a:r>
              <a:rPr lang="en-US" sz="1000" dirty="0"/>
              <a:t> </a:t>
            </a:r>
            <a:r>
              <a:rPr lang="en-US" sz="1000" dirty="0" err="1"/>
              <a:t>dolayı</a:t>
            </a:r>
            <a:r>
              <a:rPr lang="en-US" sz="1000" dirty="0"/>
              <a:t> </a:t>
            </a:r>
            <a:r>
              <a:rPr lang="en-US" sz="1000" dirty="0" err="1"/>
              <a:t>teşekkür</a:t>
            </a:r>
            <a:r>
              <a:rPr lang="en-US" sz="1000" dirty="0"/>
              <a:t> </a:t>
            </a:r>
            <a:r>
              <a:rPr lang="en-US" sz="1000" dirty="0" err="1"/>
              <a:t>ederiz</a:t>
            </a:r>
            <a:r>
              <a:rPr lang="en-US" sz="1000" dirty="0"/>
              <a:t>.</a:t>
            </a:r>
          </a:p>
          <a:p>
            <a:endParaRPr lang="en-US" sz="1000" dirty="0"/>
          </a:p>
          <a:p>
            <a:r>
              <a:rPr lang="en-US" sz="1000" dirty="0" err="1"/>
              <a:t>Planlamış</a:t>
            </a:r>
            <a:r>
              <a:rPr lang="en-US" sz="1000" dirty="0"/>
              <a:t> </a:t>
            </a:r>
            <a:r>
              <a:rPr lang="en-US" sz="1000" dirty="0" err="1"/>
              <a:t>olduğunuz</a:t>
            </a:r>
            <a:r>
              <a:rPr lang="en-US" sz="1000" dirty="0"/>
              <a:t> </a:t>
            </a:r>
            <a:r>
              <a:rPr lang="en-US" sz="1000" dirty="0" err="1"/>
              <a:t>etkinliğe</a:t>
            </a:r>
            <a:r>
              <a:rPr lang="en-US" sz="1000" dirty="0"/>
              <a:t> </a:t>
            </a:r>
            <a:r>
              <a:rPr lang="en-US" sz="1000" dirty="0" err="1"/>
              <a:t>özel</a:t>
            </a:r>
            <a:r>
              <a:rPr lang="en-US" sz="1000" dirty="0"/>
              <a:t> </a:t>
            </a:r>
            <a:r>
              <a:rPr lang="en-US" sz="1000" dirty="0" err="1"/>
              <a:t>olarak</a:t>
            </a:r>
            <a:r>
              <a:rPr lang="en-US" sz="1000" dirty="0"/>
              <a:t> </a:t>
            </a:r>
            <a:r>
              <a:rPr lang="en-US" sz="1000" dirty="0" err="1"/>
              <a:t>hazırladığımız</a:t>
            </a:r>
            <a:r>
              <a:rPr lang="en-US" sz="1000" dirty="0"/>
              <a:t> </a:t>
            </a:r>
            <a:r>
              <a:rPr lang="en-US" sz="1000" dirty="0" err="1"/>
              <a:t>teklifimizi</a:t>
            </a:r>
            <a:r>
              <a:rPr lang="en-US" sz="1000" dirty="0"/>
              <a:t> </a:t>
            </a:r>
            <a:r>
              <a:rPr lang="en-US" sz="1000" dirty="0" err="1"/>
              <a:t>aşağıda</a:t>
            </a:r>
            <a:r>
              <a:rPr lang="en-US" sz="1000" dirty="0"/>
              <a:t> </a:t>
            </a:r>
            <a:r>
              <a:rPr lang="en-US" sz="1000" dirty="0" err="1"/>
              <a:t>bilgilerinize</a:t>
            </a:r>
            <a:r>
              <a:rPr lang="en-US" sz="1000" dirty="0"/>
              <a:t> </a:t>
            </a:r>
            <a:r>
              <a:rPr lang="en-US" sz="1000" dirty="0" err="1"/>
              <a:t>sunarız</a:t>
            </a:r>
            <a:r>
              <a:rPr lang="en-US" sz="1000" dirty="0"/>
              <a:t>.</a:t>
            </a:r>
          </a:p>
          <a:p>
            <a:r>
              <a:rPr lang="en-US" sz="1000" dirty="0" err="1"/>
              <a:t>Etkinliğinize</a:t>
            </a:r>
            <a:r>
              <a:rPr lang="en-US" sz="1000" dirty="0"/>
              <a:t> </a:t>
            </a:r>
            <a:r>
              <a:rPr lang="en-US" sz="1000" dirty="0" err="1"/>
              <a:t>ilişkin</a:t>
            </a:r>
            <a:r>
              <a:rPr lang="en-US" sz="1000" dirty="0"/>
              <a:t> </a:t>
            </a:r>
            <a:r>
              <a:rPr lang="en-US" sz="1000" dirty="0" err="1"/>
              <a:t>beklentilerinizi</a:t>
            </a:r>
            <a:r>
              <a:rPr lang="en-US" sz="1000" dirty="0"/>
              <a:t> </a:t>
            </a:r>
            <a:r>
              <a:rPr lang="en-US" sz="1000" dirty="0" err="1"/>
              <a:t>ve</a:t>
            </a:r>
            <a:r>
              <a:rPr lang="en-US" sz="1000" dirty="0"/>
              <a:t> </a:t>
            </a:r>
            <a:r>
              <a:rPr lang="en-US" sz="1000" dirty="0" err="1"/>
              <a:t>detayları</a:t>
            </a:r>
            <a:r>
              <a:rPr lang="en-US" sz="1000" dirty="0"/>
              <a:t> </a:t>
            </a:r>
            <a:r>
              <a:rPr lang="en-US" sz="1000" dirty="0" err="1"/>
              <a:t>daha</a:t>
            </a:r>
            <a:r>
              <a:rPr lang="en-US" sz="1000" dirty="0"/>
              <a:t> </a:t>
            </a:r>
            <a:r>
              <a:rPr lang="en-US" sz="1000" dirty="0" err="1"/>
              <a:t>kapsamlı</a:t>
            </a:r>
            <a:r>
              <a:rPr lang="en-US" sz="1000" dirty="0"/>
              <a:t> </a:t>
            </a:r>
            <a:r>
              <a:rPr lang="en-US" sz="1000" dirty="0" err="1"/>
              <a:t>değerlendirebilmek</a:t>
            </a:r>
            <a:r>
              <a:rPr lang="en-US" sz="1000" dirty="0"/>
              <a:t> </a:t>
            </a:r>
            <a:r>
              <a:rPr lang="en-US" sz="1000" dirty="0" err="1"/>
              <a:t>adına</a:t>
            </a:r>
            <a:r>
              <a:rPr lang="en-US" sz="1000" dirty="0"/>
              <a:t> </a:t>
            </a:r>
            <a:r>
              <a:rPr lang="en-US" sz="1000" dirty="0" err="1"/>
              <a:t>sizleri</a:t>
            </a:r>
            <a:r>
              <a:rPr lang="en-US" sz="1000" dirty="0"/>
              <a:t> </a:t>
            </a:r>
            <a:r>
              <a:rPr lang="en-US" sz="1000" dirty="0" err="1"/>
              <a:t>otelimizde</a:t>
            </a:r>
            <a:r>
              <a:rPr lang="en-US" sz="1000" dirty="0"/>
              <a:t> </a:t>
            </a:r>
            <a:r>
              <a:rPr lang="en-US" sz="1000" dirty="0" err="1"/>
              <a:t>ağırlamaktan</a:t>
            </a:r>
            <a:r>
              <a:rPr lang="en-US" sz="1000" dirty="0"/>
              <a:t> </a:t>
            </a:r>
            <a:r>
              <a:rPr lang="en-US" sz="1000" dirty="0" err="1"/>
              <a:t>memnuniyet</a:t>
            </a:r>
            <a:r>
              <a:rPr lang="en-US" sz="1000" dirty="0"/>
              <a:t> </a:t>
            </a:r>
            <a:r>
              <a:rPr lang="en-US" sz="1000" dirty="0" err="1"/>
              <a:t>duyarız</a:t>
            </a:r>
            <a:r>
              <a:rPr lang="en-US" sz="1000" dirty="0"/>
              <a:t>. Uygun </a:t>
            </a:r>
            <a:r>
              <a:rPr lang="en-US" sz="1000" dirty="0" err="1"/>
              <a:t>olduğunuz</a:t>
            </a:r>
            <a:r>
              <a:rPr lang="en-US" sz="1000" dirty="0"/>
              <a:t> </a:t>
            </a:r>
            <a:r>
              <a:rPr lang="en-US" sz="1000" dirty="0" err="1"/>
              <a:t>bir</a:t>
            </a:r>
            <a:r>
              <a:rPr lang="en-US" sz="1000" dirty="0"/>
              <a:t> </a:t>
            </a:r>
            <a:r>
              <a:rPr lang="en-US" sz="1000" dirty="0" err="1"/>
              <a:t>tarihte</a:t>
            </a:r>
            <a:r>
              <a:rPr lang="en-US" sz="1000" dirty="0"/>
              <a:t> </a:t>
            </a:r>
            <a:r>
              <a:rPr lang="en-US" sz="1000" dirty="0" err="1"/>
              <a:t>görüşme</a:t>
            </a:r>
            <a:r>
              <a:rPr lang="en-US" sz="1000" dirty="0"/>
              <a:t> </a:t>
            </a:r>
            <a:r>
              <a:rPr lang="en-US" sz="1000" dirty="0" err="1"/>
              <a:t>planlanabilmesi</a:t>
            </a:r>
            <a:r>
              <a:rPr lang="en-US" sz="1000" dirty="0"/>
              <a:t> </a:t>
            </a:r>
            <a:r>
              <a:rPr lang="en-US" sz="1000" dirty="0" err="1"/>
              <a:t>için</a:t>
            </a:r>
            <a:r>
              <a:rPr lang="en-US" sz="1000" dirty="0"/>
              <a:t> </a:t>
            </a:r>
            <a:r>
              <a:rPr lang="en-US" sz="1000" dirty="0" err="1"/>
              <a:t>öncesinde</a:t>
            </a:r>
            <a:r>
              <a:rPr lang="en-US" sz="1000" dirty="0"/>
              <a:t> </a:t>
            </a:r>
            <a:r>
              <a:rPr lang="en-US" sz="1000" dirty="0" err="1"/>
              <a:t>randevu</a:t>
            </a:r>
            <a:r>
              <a:rPr lang="en-US" sz="1000" dirty="0"/>
              <a:t> </a:t>
            </a:r>
            <a:r>
              <a:rPr lang="en-US" sz="1000" dirty="0" err="1"/>
              <a:t>talebinizi</a:t>
            </a:r>
            <a:r>
              <a:rPr lang="en-US" sz="1000" dirty="0"/>
              <a:t> </a:t>
            </a:r>
            <a:r>
              <a:rPr lang="en-US" sz="1000" dirty="0" err="1"/>
              <a:t>iletmenizi</a:t>
            </a:r>
            <a:r>
              <a:rPr lang="en-US" sz="1000" dirty="0"/>
              <a:t> </a:t>
            </a:r>
            <a:r>
              <a:rPr lang="en-US" sz="1000" dirty="0" err="1"/>
              <a:t>rica</a:t>
            </a:r>
            <a:r>
              <a:rPr lang="en-US" sz="1000" dirty="0"/>
              <a:t> </a:t>
            </a:r>
            <a:r>
              <a:rPr lang="en-US" sz="1000" dirty="0" err="1"/>
              <a:t>ederiz</a:t>
            </a:r>
            <a:r>
              <a:rPr lang="en-US" sz="1000" dirty="0"/>
              <a:t>.</a:t>
            </a:r>
          </a:p>
          <a:p>
            <a:r>
              <a:rPr lang="en-US" sz="1000" dirty="0" err="1"/>
              <a:t>Saygılarımızla</a:t>
            </a:r>
            <a:r>
              <a:rPr lang="en-US" sz="1000" dirty="0"/>
              <a:t>,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93480"/>
              </p:ext>
            </p:extLst>
          </p:nvPr>
        </p:nvGraphicFramePr>
        <p:xfrm>
          <a:off x="1110952" y="6150076"/>
          <a:ext cx="5255665" cy="305777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251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18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18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7887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Dikkatine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Tel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E-Posta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Tarihi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Davet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Tarihi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Opsiyon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Tarihi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Kişi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Sayısı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87">
                <a:tc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Salon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298">
                <a:tc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Yağmur Savaş</a:t>
                      </a:r>
                    </a:p>
                    <a:p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Kıdemli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Grup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&amp; Banket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Satış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Yetkilisi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Telefon</a:t>
                      </a: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Mobil </a:t>
                      </a:r>
                    </a:p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is-I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+(90) 216 613 00 21</a:t>
                      </a:r>
                    </a:p>
                    <a:p>
                      <a:r>
                        <a:rPr lang="is-I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+(90) 549 685 15 26</a:t>
                      </a:r>
                    </a:p>
                    <a:p>
                      <a:endParaRPr lang="en-US" sz="1000" b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72000" marR="72000" marT="36000" marB="36000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7770">
                <a:tc>
                  <a:txBody>
                    <a:bodyPr/>
                    <a:lstStyle/>
                    <a:p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Yamanevler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Mahallesi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Haldun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Alagaş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Caddesi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No: 2 34768 </a:t>
                      </a:r>
                      <a:r>
                        <a:rPr lang="en-US" sz="1000" b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Umraniye</a:t>
                      </a: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, Istanbul, Turkey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Email 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rgbClr val="1C2146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yagmur.savas@hilton.com</a:t>
                      </a:r>
                      <a:endParaRPr lang="en-US" sz="1000" b="1" dirty="0">
                        <a:ln>
                          <a:noFill/>
                        </a:ln>
                        <a:solidFill>
                          <a:srgbClr val="1C2146"/>
                        </a:solidFill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203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944960" y="8054964"/>
            <a:ext cx="5669756" cy="1071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rgbClr val="00A8E1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144588" y="5234822"/>
            <a:ext cx="1571718" cy="3619342"/>
          </a:xfrm>
          <a:prstGeom prst="rect">
            <a:avLst/>
          </a:prstGeom>
        </p:spPr>
        <p:txBody>
          <a:bodyPr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87CB00"/>
                </a:solidFill>
              </a:rPr>
              <a:t>SÜSLEME &amp; ORGANİZASYON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b="1" dirty="0">
              <a:solidFill>
                <a:srgbClr val="8523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A Plus Event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Aslı Kubilay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0532 571 19 43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Ceylan </a:t>
            </a:r>
            <a:r>
              <a:rPr lang="en-US" sz="1000" b="1" dirty="0" err="1">
                <a:solidFill>
                  <a:srgbClr val="1C2146"/>
                </a:solidFill>
              </a:rPr>
              <a:t>Grup</a:t>
            </a:r>
            <a:endParaRPr lang="en-US" sz="1000" b="1" dirty="0">
              <a:solidFill>
                <a:srgbClr val="1C2146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Ceylan İsa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0534 248 09 89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By Mustafa Organizasyon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Mustafa Bozkurt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0532 586 45 55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Eda Günaydın Event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Eda Günaydın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0532 179 05 08</a:t>
            </a: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144588" y="4454855"/>
            <a:ext cx="5270500" cy="6257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1800" b="1" spc="200" dirty="0">
                <a:solidFill>
                  <a:srgbClr val="1C2146"/>
                </a:solidFill>
                <a:latin typeface="Calibri" charset="0"/>
                <a:ea typeface="Calibri" charset="0"/>
                <a:cs typeface="Calibri" charset="0"/>
              </a:rPr>
              <a:t>ÇÖZÜM ORTAKLARIMIZ</a:t>
            </a:r>
            <a:endParaRPr lang="en-US" sz="1800" b="1" spc="200" dirty="0">
              <a:solidFill>
                <a:srgbClr val="1C2146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070331" y="5234822"/>
            <a:ext cx="1818269" cy="3619342"/>
          </a:xfrm>
          <a:prstGeom prst="rect">
            <a:avLst/>
          </a:prstGeom>
        </p:spPr>
        <p:txBody>
          <a:bodyPr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87CB00"/>
                </a:solidFill>
              </a:rPr>
              <a:t>SES / IŞIK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87CB00"/>
                </a:solidFill>
              </a:rPr>
              <a:t>DJ / ORKESTRA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b="1" dirty="0">
              <a:solidFill>
                <a:srgbClr val="8523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u="sng" dirty="0">
                <a:solidFill>
                  <a:srgbClr val="1C2146"/>
                </a:solidFill>
              </a:rPr>
              <a:t>Fonza </a:t>
            </a:r>
            <a:r>
              <a:rPr lang="en-US" sz="1000" b="1" u="sng" dirty="0" err="1">
                <a:solidFill>
                  <a:srgbClr val="1C2146"/>
                </a:solidFill>
              </a:rPr>
              <a:t>Müzik</a:t>
            </a:r>
            <a:r>
              <a:rPr lang="en-US" sz="1000" b="1" u="sng" dirty="0">
                <a:solidFill>
                  <a:srgbClr val="1C2146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Ali Bey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0535 317 85 37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HBS Ses </a:t>
            </a:r>
            <a:r>
              <a:rPr lang="en-US" sz="1000" b="1" dirty="0" err="1">
                <a:solidFill>
                  <a:srgbClr val="1C2146"/>
                </a:solidFill>
              </a:rPr>
              <a:t>ışık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  <a:r>
              <a:rPr lang="en-US" sz="1000" b="1" dirty="0" err="1">
                <a:solidFill>
                  <a:srgbClr val="1C2146"/>
                </a:solidFill>
              </a:rPr>
              <a:t>Sistemleri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Hakkı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Saraç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0532 253 06 84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Live </a:t>
            </a:r>
            <a:r>
              <a:rPr lang="en-US" sz="1000" b="1" dirty="0" err="1">
                <a:solidFill>
                  <a:srgbClr val="1C2146"/>
                </a:solidFill>
              </a:rPr>
              <a:t>Müzik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Behçet Bey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0505 763 84 42</a:t>
            </a: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44287" y="5234821"/>
            <a:ext cx="1601420" cy="2026591"/>
          </a:xfrm>
          <a:prstGeom prst="rect">
            <a:avLst/>
          </a:prstGeom>
        </p:spPr>
        <p:txBody>
          <a:bodyPr>
            <a:no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87CB00"/>
                </a:solidFill>
              </a:rPr>
              <a:t>FOTOĞRAF &amp; VİDEO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87CB00"/>
                </a:solidFill>
              </a:rPr>
              <a:t>HİZMETLERİ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b="1" dirty="0">
              <a:solidFill>
                <a:srgbClr val="8523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>
                <a:solidFill>
                  <a:srgbClr val="1C2146"/>
                </a:solidFill>
              </a:rPr>
              <a:t>Kare As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Hasan Aktaş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0542 482 40 36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 err="1">
                <a:solidFill>
                  <a:srgbClr val="1C2146"/>
                </a:solidFill>
              </a:rPr>
              <a:t>Zümrüt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  <a:r>
              <a:rPr lang="en-US" sz="1000" b="1" dirty="0" err="1">
                <a:solidFill>
                  <a:srgbClr val="1C2146"/>
                </a:solidFill>
              </a:rPr>
              <a:t>Fotoğraf</a:t>
            </a:r>
            <a:endParaRPr lang="en-US" sz="1000" b="1" dirty="0">
              <a:solidFill>
                <a:srgbClr val="1C2146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Serkan Aydın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0553 872 66 18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b="1" dirty="0" err="1">
                <a:solidFill>
                  <a:srgbClr val="1C2146"/>
                </a:solidFill>
              </a:rPr>
              <a:t>Bülent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  <a:r>
              <a:rPr lang="en-US" sz="1000" b="1" dirty="0" err="1">
                <a:solidFill>
                  <a:srgbClr val="1C2146"/>
                </a:solidFill>
              </a:rPr>
              <a:t>Serengil</a:t>
            </a:r>
            <a:r>
              <a:rPr lang="en-US" sz="1000" b="1" dirty="0">
                <a:solidFill>
                  <a:srgbClr val="1C2146"/>
                </a:solidFill>
              </a:rPr>
              <a:t> </a:t>
            </a:r>
            <a:r>
              <a:rPr lang="en-US" sz="1000" b="1" dirty="0" err="1">
                <a:solidFill>
                  <a:srgbClr val="1C2146"/>
                </a:solidFill>
              </a:rPr>
              <a:t>Fotoğraf</a:t>
            </a:r>
            <a:endParaRPr lang="en-US" sz="1000" b="1" dirty="0">
              <a:solidFill>
                <a:srgbClr val="1C2146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Bülent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Serengil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Tel: 0533 323 21 23</a:t>
            </a:r>
            <a:endParaRPr lang="en-US" sz="1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3334" y="4668090"/>
            <a:ext cx="44530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rgbClr val="87CB00"/>
                </a:solidFill>
                <a:latin typeface="Stag SemBd" panose="02000503060000020004" pitchFamily="2" charset="77"/>
              </a:rPr>
              <a:t>Düğün</a:t>
            </a:r>
            <a:r>
              <a:rPr lang="en-US" sz="2200" b="1" dirty="0">
                <a:solidFill>
                  <a:srgbClr val="87CB00"/>
                </a:solidFill>
                <a:latin typeface="Stag SemBd" panose="02000503060000020004" pitchFamily="2" charset="77"/>
              </a:rPr>
              <a:t> </a:t>
            </a:r>
            <a:r>
              <a:rPr lang="en-US" sz="2200" b="1" dirty="0" err="1">
                <a:solidFill>
                  <a:srgbClr val="87CB00"/>
                </a:solidFill>
                <a:latin typeface="Stag SemBd" panose="02000503060000020004" pitchFamily="2" charset="77"/>
              </a:rPr>
              <a:t>Gününüzün</a:t>
            </a:r>
            <a:endParaRPr lang="en-US" sz="2200" b="1" dirty="0">
              <a:solidFill>
                <a:srgbClr val="87CB00"/>
              </a:solidFill>
              <a:latin typeface="Stag SemBd" panose="02000503060000020004" pitchFamily="2" charset="77"/>
            </a:endParaRPr>
          </a:p>
          <a:p>
            <a:pPr algn="ctr"/>
            <a:r>
              <a:rPr lang="en-US" sz="2200" b="1" dirty="0" err="1">
                <a:solidFill>
                  <a:srgbClr val="87CB00"/>
                </a:solidFill>
                <a:latin typeface="Stag SemBd" panose="02000503060000020004" pitchFamily="2" charset="77"/>
              </a:rPr>
              <a:t>Mükemmel</a:t>
            </a:r>
            <a:r>
              <a:rPr lang="en-US" sz="2200" b="1" dirty="0">
                <a:solidFill>
                  <a:srgbClr val="87CB00"/>
                </a:solidFill>
                <a:latin typeface="Stag SemBd" panose="02000503060000020004" pitchFamily="2" charset="77"/>
              </a:rPr>
              <a:t> Bir Gün</a:t>
            </a:r>
          </a:p>
          <a:p>
            <a:pPr algn="ctr"/>
            <a:r>
              <a:rPr lang="en-US" sz="2200" b="1" dirty="0" err="1">
                <a:solidFill>
                  <a:srgbClr val="1C2146"/>
                </a:solidFill>
                <a:latin typeface="Stag SemBd" panose="02000503060000020004" pitchFamily="2" charset="77"/>
              </a:rPr>
              <a:t>Olmasını</a:t>
            </a:r>
            <a:r>
              <a:rPr lang="en-US" sz="2200" b="1" dirty="0">
                <a:solidFill>
                  <a:srgbClr val="1C2146"/>
                </a:solidFill>
                <a:latin typeface="Stag SemBd" panose="02000503060000020004" pitchFamily="2" charset="77"/>
              </a:rPr>
              <a:t> </a:t>
            </a:r>
            <a:r>
              <a:rPr lang="en-US" sz="2200" b="1" dirty="0" err="1">
                <a:solidFill>
                  <a:srgbClr val="1C2146"/>
                </a:solidFill>
                <a:latin typeface="Stag SemBd" panose="02000503060000020004" pitchFamily="2" charset="77"/>
              </a:rPr>
              <a:t>Sağlayacağız</a:t>
            </a:r>
            <a:r>
              <a:rPr lang="en-US" sz="2200" b="1" dirty="0">
                <a:solidFill>
                  <a:srgbClr val="1C2146"/>
                </a:solidFill>
                <a:latin typeface="Stag SemBd" panose="02000503060000020004" pitchFamily="2" charset="77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92" y="6200771"/>
            <a:ext cx="540948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/>
              <a:t>Hayatınızın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özel</a:t>
            </a:r>
            <a:r>
              <a:rPr lang="en-US" sz="1100" dirty="0"/>
              <a:t> "</a:t>
            </a:r>
            <a:r>
              <a:rPr lang="en-US" sz="1100" dirty="0" err="1"/>
              <a:t>evet"ini</a:t>
            </a:r>
            <a:r>
              <a:rPr lang="en-US" sz="1100" dirty="0"/>
              <a:t> </a:t>
            </a:r>
            <a:r>
              <a:rPr lang="en-US" sz="1100" dirty="0" err="1"/>
              <a:t>unutulmaz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atmosferde</a:t>
            </a:r>
            <a:r>
              <a:rPr lang="en-US" sz="1100" dirty="0"/>
              <a:t> </a:t>
            </a:r>
            <a:r>
              <a:rPr lang="en-US" sz="1100" dirty="0" err="1"/>
              <a:t>söylemeye</a:t>
            </a:r>
            <a:r>
              <a:rPr lang="en-US" sz="1100" dirty="0"/>
              <a:t> </a:t>
            </a:r>
            <a:r>
              <a:rPr lang="en-US" sz="1100" dirty="0" err="1"/>
              <a:t>hazır</a:t>
            </a:r>
            <a:r>
              <a:rPr lang="en-US" sz="1100" dirty="0"/>
              <a:t> </a:t>
            </a:r>
            <a:r>
              <a:rPr lang="en-US" sz="1100" dirty="0" err="1"/>
              <a:t>mısınız</a:t>
            </a:r>
            <a:r>
              <a:rPr lang="en-US" sz="1100" dirty="0"/>
              <a:t>? DoubleTree by Hilton İstanbul </a:t>
            </a:r>
            <a:r>
              <a:rPr lang="en-US" sz="1100" dirty="0" err="1"/>
              <a:t>Ümraniye</a:t>
            </a:r>
            <a:r>
              <a:rPr lang="en-US" sz="1100" dirty="0"/>
              <a:t> </a:t>
            </a:r>
            <a:r>
              <a:rPr lang="en-US" sz="1100" dirty="0" err="1"/>
              <a:t>Canpark</a:t>
            </a:r>
            <a:r>
              <a:rPr lang="en-US" sz="1100" dirty="0"/>
              <a:t> </a:t>
            </a:r>
            <a:r>
              <a:rPr lang="en-US" sz="1100" dirty="0" err="1"/>
              <a:t>olarak</a:t>
            </a:r>
            <a:r>
              <a:rPr lang="en-US" sz="1100" dirty="0"/>
              <a:t>, </a:t>
            </a:r>
            <a:r>
              <a:rPr lang="en-US" sz="1100" dirty="0" err="1"/>
              <a:t>masalsı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düğün</a:t>
            </a:r>
            <a:r>
              <a:rPr lang="en-US" sz="1100" dirty="0"/>
              <a:t> </a:t>
            </a:r>
            <a:r>
              <a:rPr lang="en-US" sz="1100" dirty="0" err="1"/>
              <a:t>hayal</a:t>
            </a:r>
            <a:r>
              <a:rPr lang="en-US" sz="1100" dirty="0"/>
              <a:t> </a:t>
            </a:r>
            <a:r>
              <a:rPr lang="en-US" sz="1100" dirty="0" err="1"/>
              <a:t>eden</a:t>
            </a:r>
            <a:r>
              <a:rPr lang="en-US" sz="1100" dirty="0"/>
              <a:t> </a:t>
            </a:r>
            <a:r>
              <a:rPr lang="en-US" sz="1100" dirty="0" err="1"/>
              <a:t>çiftleri</a:t>
            </a:r>
            <a:r>
              <a:rPr lang="en-US" sz="1100" dirty="0"/>
              <a:t> </a:t>
            </a:r>
            <a:r>
              <a:rPr lang="en-US" sz="1100" dirty="0" err="1"/>
              <a:t>eşsiz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deneyime</a:t>
            </a:r>
            <a:r>
              <a:rPr lang="en-US" sz="1100" dirty="0"/>
              <a:t> </a:t>
            </a:r>
            <a:r>
              <a:rPr lang="en-US" sz="1100" dirty="0" err="1"/>
              <a:t>davet</a:t>
            </a:r>
            <a:r>
              <a:rPr lang="en-US" sz="1100" dirty="0"/>
              <a:t> </a:t>
            </a:r>
            <a:r>
              <a:rPr lang="en-US" sz="1100" dirty="0" err="1"/>
              <a:t>ediyoruz</a:t>
            </a:r>
            <a:r>
              <a:rPr lang="en-US" sz="1100" dirty="0"/>
              <a:t>.</a:t>
            </a:r>
          </a:p>
          <a:p>
            <a:pPr algn="ctr"/>
            <a:endParaRPr lang="en-US" sz="1100" dirty="0"/>
          </a:p>
          <a:p>
            <a:pPr algn="ctr"/>
            <a:r>
              <a:rPr lang="en-US" sz="1100" dirty="0" err="1"/>
              <a:t>Aşkınızın</a:t>
            </a:r>
            <a:r>
              <a:rPr lang="en-US" sz="1100" dirty="0"/>
              <a:t> </a:t>
            </a:r>
            <a:r>
              <a:rPr lang="en-US" sz="1100" dirty="0" err="1"/>
              <a:t>ihtişamını</a:t>
            </a:r>
            <a:r>
              <a:rPr lang="en-US" sz="1100" dirty="0"/>
              <a:t> </a:t>
            </a:r>
            <a:r>
              <a:rPr lang="en-US" sz="1100" dirty="0" err="1"/>
              <a:t>yansıtan</a:t>
            </a:r>
            <a:r>
              <a:rPr lang="en-US" sz="1100" dirty="0"/>
              <a:t>, </a:t>
            </a:r>
            <a:r>
              <a:rPr lang="en-US" sz="1100" dirty="0" err="1"/>
              <a:t>kolonsuz</a:t>
            </a:r>
            <a:r>
              <a:rPr lang="en-US" sz="1100" dirty="0"/>
              <a:t> </a:t>
            </a:r>
            <a:r>
              <a:rPr lang="en-US" sz="1100" dirty="0" err="1"/>
              <a:t>görkemli</a:t>
            </a:r>
            <a:r>
              <a:rPr lang="en-US" sz="1100" dirty="0"/>
              <a:t> </a:t>
            </a:r>
            <a:r>
              <a:rPr lang="en-US" sz="1100" dirty="0" err="1"/>
              <a:t>balo</a:t>
            </a:r>
            <a:r>
              <a:rPr lang="en-US" sz="1100" dirty="0"/>
              <a:t> </a:t>
            </a:r>
            <a:r>
              <a:rPr lang="en-US" sz="1100" dirty="0" err="1"/>
              <a:t>salonumuzda</a:t>
            </a:r>
            <a:r>
              <a:rPr lang="en-US" sz="1100" dirty="0"/>
              <a:t> </a:t>
            </a:r>
            <a:r>
              <a:rPr lang="en-US" sz="1100" dirty="0" err="1"/>
              <a:t>kusursuz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davet</a:t>
            </a:r>
            <a:r>
              <a:rPr lang="en-US" sz="1100" dirty="0"/>
              <a:t> </a:t>
            </a:r>
            <a:r>
              <a:rPr lang="en-US" sz="1100" dirty="0" err="1"/>
              <a:t>organizasyonu</a:t>
            </a:r>
            <a:r>
              <a:rPr lang="en-US" sz="1100" dirty="0"/>
              <a:t> </a:t>
            </a:r>
            <a:r>
              <a:rPr lang="en-US" sz="1100" dirty="0" err="1"/>
              <a:t>gerçekleştirebiliriz</a:t>
            </a:r>
            <a:r>
              <a:rPr lang="en-US" sz="1100" dirty="0"/>
              <a:t>.</a:t>
            </a:r>
          </a:p>
          <a:p>
            <a:pPr algn="ctr"/>
            <a:endParaRPr lang="en-US" sz="1100" dirty="0"/>
          </a:p>
          <a:p>
            <a:pPr algn="ctr"/>
            <a:r>
              <a:rPr lang="en-US" sz="1100" dirty="0" err="1"/>
              <a:t>Siz</a:t>
            </a:r>
            <a:r>
              <a:rPr lang="en-US" sz="1100" dirty="0"/>
              <a:t> </a:t>
            </a:r>
            <a:r>
              <a:rPr lang="en-US" sz="1100" dirty="0" err="1"/>
              <a:t>hayallerinizi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tarihinizi</a:t>
            </a:r>
            <a:r>
              <a:rPr lang="en-US" sz="1100" dirty="0"/>
              <a:t> </a:t>
            </a:r>
            <a:r>
              <a:rPr lang="en-US" sz="1100" dirty="0" err="1"/>
              <a:t>belirleyin</a:t>
            </a:r>
            <a:r>
              <a:rPr lang="en-US" sz="1100" dirty="0"/>
              <a:t>; biz, her </a:t>
            </a:r>
            <a:r>
              <a:rPr lang="en-US" sz="1100" dirty="0" err="1"/>
              <a:t>detayı</a:t>
            </a:r>
            <a:r>
              <a:rPr lang="en-US" sz="1100" dirty="0"/>
              <a:t> </a:t>
            </a:r>
            <a:r>
              <a:rPr lang="en-US" sz="1100" dirty="0" err="1"/>
              <a:t>özenle</a:t>
            </a:r>
            <a:r>
              <a:rPr lang="en-US" sz="1100" dirty="0"/>
              <a:t> </a:t>
            </a:r>
            <a:r>
              <a:rPr lang="en-US" sz="1100" dirty="0" err="1"/>
              <a:t>planlayarak</a:t>
            </a:r>
            <a:r>
              <a:rPr lang="en-US" sz="1100" dirty="0"/>
              <a:t> </a:t>
            </a:r>
            <a:r>
              <a:rPr lang="en-US" sz="1100" dirty="0" err="1"/>
              <a:t>bu</a:t>
            </a:r>
            <a:r>
              <a:rPr lang="en-US" sz="1100" dirty="0"/>
              <a:t> </a:t>
            </a:r>
            <a:r>
              <a:rPr lang="en-US" sz="1100" dirty="0" err="1"/>
              <a:t>unutulmaz</a:t>
            </a:r>
            <a:r>
              <a:rPr lang="en-US" sz="1100" dirty="0"/>
              <a:t> </a:t>
            </a:r>
            <a:r>
              <a:rPr lang="en-US" sz="1100" dirty="0" err="1"/>
              <a:t>günü</a:t>
            </a:r>
            <a:r>
              <a:rPr lang="en-US" sz="1100" dirty="0"/>
              <a:t> </a:t>
            </a:r>
            <a:r>
              <a:rPr lang="en-US" sz="1100" dirty="0" err="1"/>
              <a:t>gerçeğe</a:t>
            </a:r>
            <a:r>
              <a:rPr lang="en-US" sz="1100" dirty="0"/>
              <a:t> </a:t>
            </a:r>
            <a:r>
              <a:rPr lang="en-US" sz="1100" dirty="0" err="1"/>
              <a:t>dönüştürelim</a:t>
            </a:r>
            <a:r>
              <a:rPr lang="en-US" sz="1100" dirty="0"/>
              <a:t>.</a:t>
            </a:r>
          </a:p>
          <a:p>
            <a:pPr algn="ctr"/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Detaylı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bilgi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için</a:t>
            </a:r>
            <a:r>
              <a:rPr lang="en-US" sz="1100" b="1" dirty="0">
                <a:solidFill>
                  <a:srgbClr val="1C2146"/>
                </a:solidFill>
              </a:rPr>
              <a:t>: </a:t>
            </a:r>
            <a:r>
              <a:rPr lang="en-US" sz="1100" b="1" dirty="0">
                <a:solidFill>
                  <a:srgbClr val="1C214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www.hilton.com/tr/hotels/istumdi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veya</a:t>
            </a:r>
            <a:r>
              <a:rPr lang="en-US" sz="1100" b="1" dirty="0">
                <a:solidFill>
                  <a:srgbClr val="1C2146"/>
                </a:solidFill>
              </a:rPr>
              <a:t> +90 216 613 00 00</a:t>
            </a:r>
          </a:p>
        </p:txBody>
      </p:sp>
    </p:spTree>
    <p:extLst>
      <p:ext uri="{BB962C8B-B14F-4D97-AF65-F5344CB8AC3E}">
        <p14:creationId xmlns:p14="http://schemas.microsoft.com/office/powerpoint/2010/main" val="157774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1222" y="4517834"/>
            <a:ext cx="5635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96C93D"/>
                </a:solidFill>
              </a:rPr>
              <a:t>DÜĞÜN DAVETİNİZ </a:t>
            </a:r>
          </a:p>
          <a:p>
            <a:r>
              <a:rPr lang="en-US" sz="900" dirty="0" err="1"/>
              <a:t>Deneyimli</a:t>
            </a:r>
            <a:r>
              <a:rPr lang="en-US" sz="900" dirty="0"/>
              <a:t> </a:t>
            </a:r>
            <a:r>
              <a:rPr lang="en-US" sz="900" dirty="0" err="1"/>
              <a:t>organizasyon</a:t>
            </a:r>
            <a:r>
              <a:rPr lang="en-US" sz="900" dirty="0"/>
              <a:t> </a:t>
            </a:r>
            <a:r>
              <a:rPr lang="en-US" sz="900" dirty="0" err="1"/>
              <a:t>ekibimiz</a:t>
            </a:r>
            <a:r>
              <a:rPr lang="en-US" sz="900" dirty="0"/>
              <a:t>, </a:t>
            </a:r>
            <a:r>
              <a:rPr lang="en-US" sz="900" dirty="0" err="1"/>
              <a:t>düğün</a:t>
            </a:r>
            <a:r>
              <a:rPr lang="en-US" sz="900" dirty="0"/>
              <a:t> </a:t>
            </a:r>
            <a:r>
              <a:rPr lang="en-US" sz="900" dirty="0" err="1"/>
              <a:t>planlama</a:t>
            </a:r>
            <a:r>
              <a:rPr lang="en-US" sz="900" dirty="0"/>
              <a:t> </a:t>
            </a:r>
            <a:r>
              <a:rPr lang="en-US" sz="900" dirty="0" err="1"/>
              <a:t>sürecinizin</a:t>
            </a:r>
            <a:r>
              <a:rPr lang="en-US" sz="900" dirty="0"/>
              <a:t> her </a:t>
            </a:r>
            <a:r>
              <a:rPr lang="en-US" sz="900" dirty="0" err="1"/>
              <a:t>aşamasında</a:t>
            </a:r>
            <a:r>
              <a:rPr lang="en-US" sz="900" dirty="0"/>
              <a:t> </a:t>
            </a:r>
            <a:r>
              <a:rPr lang="en-US" sz="900" dirty="0" err="1"/>
              <a:t>sizlere</a:t>
            </a:r>
            <a:r>
              <a:rPr lang="en-US" sz="900" dirty="0"/>
              <a:t> </a:t>
            </a:r>
            <a:r>
              <a:rPr lang="en-US" sz="900" dirty="0" err="1"/>
              <a:t>profesyonel</a:t>
            </a:r>
            <a:r>
              <a:rPr lang="en-US" sz="900" dirty="0"/>
              <a:t> </a:t>
            </a:r>
            <a:r>
              <a:rPr lang="en-US" sz="900" dirty="0" err="1"/>
              <a:t>destek</a:t>
            </a:r>
            <a:r>
              <a:rPr lang="en-US" sz="900" dirty="0"/>
              <a:t> </a:t>
            </a:r>
            <a:r>
              <a:rPr lang="en-US" sz="900" dirty="0" err="1"/>
              <a:t>sunacaktır</a:t>
            </a:r>
            <a:r>
              <a:rPr lang="en-US" sz="900" dirty="0"/>
              <a:t>. Size </a:t>
            </a:r>
            <a:r>
              <a:rPr lang="en-US" sz="900" dirty="0" err="1"/>
              <a:t>özel</a:t>
            </a:r>
            <a:r>
              <a:rPr lang="en-US" sz="900" dirty="0"/>
              <a:t> </a:t>
            </a:r>
            <a:r>
              <a:rPr lang="en-US" sz="900" dirty="0" err="1"/>
              <a:t>atanacak</a:t>
            </a:r>
            <a:r>
              <a:rPr lang="en-US" sz="900" dirty="0"/>
              <a:t> Davet </a:t>
            </a:r>
            <a:r>
              <a:rPr lang="en-US" sz="900" dirty="0" err="1"/>
              <a:t>Danışmanınız</a:t>
            </a:r>
            <a:r>
              <a:rPr lang="en-US" sz="900" dirty="0"/>
              <a:t>; </a:t>
            </a:r>
            <a:r>
              <a:rPr lang="en-US" sz="900" dirty="0" err="1"/>
              <a:t>menü</a:t>
            </a:r>
            <a:r>
              <a:rPr lang="en-US" sz="900" dirty="0"/>
              <a:t> </a:t>
            </a:r>
            <a:r>
              <a:rPr lang="en-US" sz="900" dirty="0" err="1"/>
              <a:t>seçimlerinden</a:t>
            </a:r>
            <a:r>
              <a:rPr lang="en-US" sz="900" dirty="0"/>
              <a:t> </a:t>
            </a:r>
            <a:r>
              <a:rPr lang="en-US" sz="900" dirty="0" err="1"/>
              <a:t>tadım</a:t>
            </a:r>
            <a:r>
              <a:rPr lang="en-US" sz="900" dirty="0"/>
              <a:t> </a:t>
            </a:r>
            <a:r>
              <a:rPr lang="en-US" sz="900" dirty="0" err="1"/>
              <a:t>organizasyonlarına</a:t>
            </a:r>
            <a:r>
              <a:rPr lang="en-US" sz="900" dirty="0"/>
              <a:t>, </a:t>
            </a:r>
            <a:r>
              <a:rPr lang="en-US" sz="900" dirty="0" err="1"/>
              <a:t>birlikte</a:t>
            </a:r>
            <a:r>
              <a:rPr lang="en-US" sz="900" dirty="0"/>
              <a:t> </a:t>
            </a:r>
            <a:r>
              <a:rPr lang="en-US" sz="900" dirty="0" err="1"/>
              <a:t>çalışılacak</a:t>
            </a:r>
            <a:r>
              <a:rPr lang="en-US" sz="900" dirty="0"/>
              <a:t> </a:t>
            </a:r>
            <a:r>
              <a:rPr lang="en-US" sz="900" dirty="0" err="1"/>
              <a:t>çözüm</a:t>
            </a:r>
            <a:r>
              <a:rPr lang="en-US" sz="900" dirty="0"/>
              <a:t> </a:t>
            </a:r>
            <a:r>
              <a:rPr lang="en-US" sz="900" dirty="0" err="1"/>
              <a:t>ortaklarının</a:t>
            </a:r>
            <a:r>
              <a:rPr lang="en-US" sz="900" dirty="0"/>
              <a:t> </a:t>
            </a:r>
            <a:r>
              <a:rPr lang="en-US" sz="900" dirty="0" err="1"/>
              <a:t>koordinasyonundan</a:t>
            </a:r>
            <a:r>
              <a:rPr lang="en-US" sz="900" dirty="0"/>
              <a:t> </a:t>
            </a:r>
            <a:r>
              <a:rPr lang="en-US" sz="900" dirty="0" err="1"/>
              <a:t>davet</a:t>
            </a:r>
            <a:r>
              <a:rPr lang="en-US" sz="900" dirty="0"/>
              <a:t> </a:t>
            </a:r>
            <a:r>
              <a:rPr lang="en-US" sz="900" dirty="0" err="1"/>
              <a:t>gününün</a:t>
            </a:r>
            <a:r>
              <a:rPr lang="en-US" sz="900" dirty="0"/>
              <a:t> </a:t>
            </a:r>
            <a:r>
              <a:rPr lang="en-US" sz="900" dirty="0" err="1"/>
              <a:t>kusursuz</a:t>
            </a:r>
            <a:r>
              <a:rPr lang="en-US" sz="900" dirty="0"/>
              <a:t> </a:t>
            </a:r>
            <a:r>
              <a:rPr lang="en-US" sz="900" dirty="0" err="1"/>
              <a:t>akışının</a:t>
            </a:r>
            <a:r>
              <a:rPr lang="en-US" sz="900" dirty="0"/>
              <a:t> </a:t>
            </a:r>
            <a:r>
              <a:rPr lang="en-US" sz="900" dirty="0" err="1"/>
              <a:t>planlanmasına</a:t>
            </a:r>
            <a:r>
              <a:rPr lang="en-US" sz="900" dirty="0"/>
              <a:t> </a:t>
            </a:r>
            <a:r>
              <a:rPr lang="en-US" sz="900" dirty="0" err="1"/>
              <a:t>kadar</a:t>
            </a:r>
            <a:r>
              <a:rPr lang="en-US" sz="900" dirty="0"/>
              <a:t> </a:t>
            </a:r>
            <a:r>
              <a:rPr lang="en-US" sz="900" dirty="0" err="1"/>
              <a:t>tüm</a:t>
            </a:r>
            <a:r>
              <a:rPr lang="en-US" sz="900" dirty="0"/>
              <a:t> </a:t>
            </a:r>
            <a:r>
              <a:rPr lang="en-US" sz="900" dirty="0" err="1"/>
              <a:t>detaylarla</a:t>
            </a:r>
            <a:r>
              <a:rPr lang="en-US" sz="900" dirty="0"/>
              <a:t> </a:t>
            </a:r>
            <a:r>
              <a:rPr lang="en-US" sz="900" dirty="0" err="1"/>
              <a:t>yakından</a:t>
            </a:r>
            <a:r>
              <a:rPr lang="en-US" sz="900" dirty="0"/>
              <a:t> </a:t>
            </a:r>
            <a:r>
              <a:rPr lang="en-US" sz="900" dirty="0" err="1"/>
              <a:t>ilgilenecektir</a:t>
            </a:r>
            <a:r>
              <a:rPr lang="en-US" sz="900" dirty="0"/>
              <a:t>.</a:t>
            </a:r>
          </a:p>
          <a:p>
            <a:r>
              <a:rPr lang="en-US" sz="900" dirty="0" err="1"/>
              <a:t>Amacımız</a:t>
            </a:r>
            <a:r>
              <a:rPr lang="en-US" sz="900" dirty="0"/>
              <a:t>, </a:t>
            </a:r>
            <a:r>
              <a:rPr lang="en-US" sz="900" dirty="0" err="1"/>
              <a:t>hayalinizdeki</a:t>
            </a:r>
            <a:r>
              <a:rPr lang="en-US" sz="900" dirty="0"/>
              <a:t> </a:t>
            </a:r>
            <a:r>
              <a:rPr lang="en-US" sz="900" dirty="0" err="1"/>
              <a:t>düğünü</a:t>
            </a:r>
            <a:r>
              <a:rPr lang="en-US" sz="900" dirty="0"/>
              <a:t> </a:t>
            </a:r>
            <a:r>
              <a:rPr lang="en-US" sz="900" dirty="0" err="1"/>
              <a:t>eksiksiz</a:t>
            </a:r>
            <a:r>
              <a:rPr lang="en-US" sz="900" dirty="0"/>
              <a:t> </a:t>
            </a:r>
            <a:r>
              <a:rPr lang="en-US" sz="900" dirty="0" err="1"/>
              <a:t>bir</a:t>
            </a:r>
            <a:r>
              <a:rPr lang="en-US" sz="900" dirty="0"/>
              <a:t> </a:t>
            </a:r>
            <a:r>
              <a:rPr lang="en-US" sz="900" dirty="0" err="1"/>
              <a:t>şekilde</a:t>
            </a:r>
            <a:r>
              <a:rPr lang="en-US" sz="900" dirty="0"/>
              <a:t> </a:t>
            </a:r>
            <a:r>
              <a:rPr lang="en-US" sz="900" dirty="0" err="1"/>
              <a:t>hayata</a:t>
            </a:r>
            <a:r>
              <a:rPr lang="en-US" sz="900" dirty="0"/>
              <a:t> </a:t>
            </a:r>
            <a:r>
              <a:rPr lang="en-US" sz="900" dirty="0" err="1"/>
              <a:t>geçirerek</a:t>
            </a:r>
            <a:r>
              <a:rPr lang="en-US" sz="900" dirty="0"/>
              <a:t>, </a:t>
            </a:r>
            <a:r>
              <a:rPr lang="en-US" sz="900" dirty="0" err="1"/>
              <a:t>siz</a:t>
            </a:r>
            <a:r>
              <a:rPr lang="en-US" sz="900" dirty="0"/>
              <a:t> </a:t>
            </a:r>
            <a:r>
              <a:rPr lang="en-US" sz="900" dirty="0" err="1"/>
              <a:t>ve</a:t>
            </a:r>
            <a:r>
              <a:rPr lang="en-US" sz="900" dirty="0"/>
              <a:t> </a:t>
            </a:r>
            <a:r>
              <a:rPr lang="en-US" sz="900" dirty="0" err="1"/>
              <a:t>misafirleriniz</a:t>
            </a:r>
            <a:r>
              <a:rPr lang="en-US" sz="900" dirty="0"/>
              <a:t> </a:t>
            </a:r>
            <a:r>
              <a:rPr lang="en-US" sz="900" dirty="0" err="1"/>
              <a:t>için</a:t>
            </a:r>
            <a:r>
              <a:rPr lang="en-US" sz="900" dirty="0"/>
              <a:t> </a:t>
            </a:r>
            <a:r>
              <a:rPr lang="en-US" sz="900" dirty="0" err="1"/>
              <a:t>unutulmaz</a:t>
            </a:r>
            <a:r>
              <a:rPr lang="en-US" sz="900" dirty="0"/>
              <a:t> </a:t>
            </a:r>
            <a:r>
              <a:rPr lang="en-US" sz="900" dirty="0" err="1"/>
              <a:t>anılarla</a:t>
            </a:r>
            <a:r>
              <a:rPr lang="en-US" sz="900" dirty="0"/>
              <a:t> </a:t>
            </a:r>
            <a:r>
              <a:rPr lang="en-US" sz="900" dirty="0" err="1"/>
              <a:t>dolu</a:t>
            </a:r>
            <a:r>
              <a:rPr lang="en-US" sz="900" dirty="0"/>
              <a:t>, </a:t>
            </a:r>
            <a:r>
              <a:rPr lang="en-US" sz="900" dirty="0" err="1"/>
              <a:t>benzersiz</a:t>
            </a:r>
            <a:r>
              <a:rPr lang="en-US" sz="900" dirty="0"/>
              <a:t> </a:t>
            </a:r>
            <a:r>
              <a:rPr lang="en-US" sz="900" dirty="0" err="1"/>
              <a:t>bir</a:t>
            </a:r>
            <a:r>
              <a:rPr lang="en-US" sz="900" dirty="0"/>
              <a:t> </a:t>
            </a:r>
            <a:r>
              <a:rPr lang="en-US" sz="900" dirty="0" err="1"/>
              <a:t>deneyim</a:t>
            </a:r>
            <a:r>
              <a:rPr lang="en-US" sz="900" dirty="0"/>
              <a:t> </a:t>
            </a:r>
            <a:r>
              <a:rPr lang="en-US" sz="900" dirty="0" err="1"/>
              <a:t>sunmaktır</a:t>
            </a:r>
            <a:r>
              <a:rPr lang="en-US" sz="900" dirty="0"/>
              <a:t>.</a:t>
            </a:r>
          </a:p>
          <a:p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900" b="1" dirty="0">
                <a:solidFill>
                  <a:srgbClr val="96C93D"/>
                </a:solidFill>
              </a:rPr>
              <a:t>DÜĞÜN PAKETİMİZ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 err="1"/>
              <a:t>Misafirleriniz</a:t>
            </a:r>
            <a:r>
              <a:rPr lang="en-US" sz="900" dirty="0"/>
              <a:t> </a:t>
            </a:r>
            <a:r>
              <a:rPr lang="en-US" sz="900" dirty="0" err="1"/>
              <a:t>için</a:t>
            </a:r>
            <a:r>
              <a:rPr lang="en-US" sz="900" dirty="0"/>
              <a:t>; </a:t>
            </a:r>
            <a:r>
              <a:rPr lang="en-US" sz="900" dirty="0" err="1"/>
              <a:t>cips</a:t>
            </a:r>
            <a:r>
              <a:rPr lang="en-US" sz="900" dirty="0"/>
              <a:t>, </a:t>
            </a:r>
            <a:r>
              <a:rPr lang="en-US" sz="900" dirty="0" err="1"/>
              <a:t>çerez</a:t>
            </a:r>
            <a:r>
              <a:rPr lang="en-US" sz="900" dirty="0"/>
              <a:t> </a:t>
            </a:r>
            <a:r>
              <a:rPr lang="en-US" sz="900" dirty="0" err="1"/>
              <a:t>ve</a:t>
            </a:r>
            <a:r>
              <a:rPr lang="en-US" sz="900" dirty="0"/>
              <a:t> </a:t>
            </a:r>
            <a:r>
              <a:rPr lang="en-US" sz="900" dirty="0" err="1"/>
              <a:t>krudite</a:t>
            </a:r>
            <a:r>
              <a:rPr lang="en-US" sz="900" dirty="0"/>
              <a:t> </a:t>
            </a:r>
            <a:r>
              <a:rPr lang="en-US" sz="900" dirty="0" err="1"/>
              <a:t>eşliğinde</a:t>
            </a:r>
            <a:r>
              <a:rPr lang="en-US" sz="900" dirty="0"/>
              <a:t> </a:t>
            </a:r>
            <a:r>
              <a:rPr lang="en-US" sz="900" dirty="0" err="1"/>
              <a:t>alkollü</a:t>
            </a:r>
            <a:r>
              <a:rPr lang="en-US" sz="900" dirty="0"/>
              <a:t> </a:t>
            </a:r>
            <a:r>
              <a:rPr lang="en-US" sz="900" dirty="0" err="1"/>
              <a:t>veya</a:t>
            </a:r>
            <a:r>
              <a:rPr lang="en-US" sz="900" dirty="0"/>
              <a:t> </a:t>
            </a:r>
            <a:r>
              <a:rPr lang="en-US" sz="900" dirty="0" err="1"/>
              <a:t>alkolsüz</a:t>
            </a:r>
            <a:r>
              <a:rPr lang="en-US" sz="900" dirty="0"/>
              <a:t> punch </a:t>
            </a:r>
            <a:r>
              <a:rPr lang="en-US" sz="900" dirty="0" err="1"/>
              <a:t>ikramı</a:t>
            </a:r>
            <a:r>
              <a:rPr lang="en-US" sz="900" dirty="0"/>
              <a:t> </a:t>
            </a:r>
            <a:r>
              <a:rPr lang="en-US" sz="900" dirty="0" err="1"/>
              <a:t>ile</a:t>
            </a:r>
            <a:r>
              <a:rPr lang="en-US" sz="900" dirty="0"/>
              <a:t> </a:t>
            </a:r>
            <a:r>
              <a:rPr lang="en-US" sz="900" b="1" dirty="0" err="1"/>
              <a:t>karşılama</a:t>
            </a:r>
            <a:r>
              <a:rPr lang="en-US" sz="900" b="1" dirty="0"/>
              <a:t> </a:t>
            </a:r>
            <a:r>
              <a:rPr lang="en-US" sz="900" b="1" dirty="0" err="1"/>
              <a:t>kokteyli</a:t>
            </a:r>
            <a:endParaRPr lang="en-U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 err="1"/>
              <a:t>Düğün</a:t>
            </a:r>
            <a:r>
              <a:rPr lang="en-US" sz="900" dirty="0"/>
              <a:t> </a:t>
            </a:r>
            <a:r>
              <a:rPr lang="en-US" sz="900" dirty="0" err="1"/>
              <a:t>öncesinde</a:t>
            </a:r>
            <a:r>
              <a:rPr lang="en-US" sz="900" dirty="0"/>
              <a:t> </a:t>
            </a:r>
            <a:r>
              <a:rPr lang="en-US" sz="900" dirty="0" err="1"/>
              <a:t>çiftimize</a:t>
            </a:r>
            <a:r>
              <a:rPr lang="en-US" sz="900" dirty="0"/>
              <a:t> </a:t>
            </a:r>
            <a:r>
              <a:rPr lang="en-US" sz="900" dirty="0" err="1"/>
              <a:t>özel</a:t>
            </a:r>
            <a:r>
              <a:rPr lang="en-US" sz="900" dirty="0"/>
              <a:t> </a:t>
            </a:r>
            <a:r>
              <a:rPr lang="en-US" sz="900" b="1" dirty="0"/>
              <a:t>2 </a:t>
            </a:r>
            <a:r>
              <a:rPr lang="en-US" sz="900" b="1" dirty="0" err="1"/>
              <a:t>kişilik</a:t>
            </a:r>
            <a:r>
              <a:rPr lang="en-US" sz="900" b="1" dirty="0"/>
              <a:t> </a:t>
            </a:r>
            <a:r>
              <a:rPr lang="en-US" sz="900" b="1" dirty="0" err="1"/>
              <a:t>menü</a:t>
            </a:r>
            <a:r>
              <a:rPr lang="en-US" sz="900" b="1" dirty="0"/>
              <a:t> </a:t>
            </a:r>
            <a:r>
              <a:rPr lang="en-US" sz="900" b="1" dirty="0" err="1"/>
              <a:t>tadım</a:t>
            </a:r>
            <a:r>
              <a:rPr lang="en-US" sz="900" b="1" dirty="0"/>
              <a:t> </a:t>
            </a:r>
            <a:r>
              <a:rPr lang="en-US" sz="900" b="1" dirty="0" err="1"/>
              <a:t>organizasyonu</a:t>
            </a:r>
            <a:endParaRPr lang="en-U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Organizasyon </a:t>
            </a:r>
            <a:r>
              <a:rPr lang="en-US" sz="900" dirty="0" err="1"/>
              <a:t>konseptine</a:t>
            </a:r>
            <a:r>
              <a:rPr lang="en-US" sz="900" dirty="0"/>
              <a:t> </a:t>
            </a:r>
            <a:r>
              <a:rPr lang="en-US" sz="900" dirty="0" err="1"/>
              <a:t>uygun</a:t>
            </a:r>
            <a:r>
              <a:rPr lang="en-US" sz="900" dirty="0"/>
              <a:t> </a:t>
            </a:r>
            <a:r>
              <a:rPr lang="en-US" sz="900" dirty="0" err="1"/>
              <a:t>hazırlanmış</a:t>
            </a:r>
            <a:r>
              <a:rPr lang="en-US" sz="900" dirty="0"/>
              <a:t> </a:t>
            </a:r>
            <a:r>
              <a:rPr lang="en-US" sz="900" b="1" dirty="0" err="1"/>
              <a:t>özel</a:t>
            </a:r>
            <a:r>
              <a:rPr lang="en-US" sz="900" b="1" dirty="0"/>
              <a:t> </a:t>
            </a:r>
            <a:r>
              <a:rPr lang="en-US" sz="900" b="1" dirty="0" err="1"/>
              <a:t>tasarım</a:t>
            </a:r>
            <a:r>
              <a:rPr lang="en-US" sz="900" b="1" dirty="0"/>
              <a:t> </a:t>
            </a:r>
            <a:r>
              <a:rPr lang="en-US" sz="900" b="1" dirty="0" err="1"/>
              <a:t>gösteri</a:t>
            </a:r>
            <a:r>
              <a:rPr lang="en-US" sz="900" b="1" dirty="0"/>
              <a:t> </a:t>
            </a:r>
            <a:r>
              <a:rPr lang="en-US" sz="900" b="1" dirty="0" err="1"/>
              <a:t>pastası</a:t>
            </a:r>
            <a:r>
              <a:rPr lang="en-US" sz="900" b="1" dirty="0"/>
              <a:t> (show cake)</a:t>
            </a:r>
            <a:endParaRPr lang="en-US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/>
              <a:t>Damak </a:t>
            </a:r>
            <a:r>
              <a:rPr lang="en-US" sz="900" dirty="0" err="1"/>
              <a:t>zevkinize</a:t>
            </a:r>
            <a:r>
              <a:rPr lang="en-US" sz="900" dirty="0"/>
              <a:t> </a:t>
            </a:r>
            <a:r>
              <a:rPr lang="en-US" sz="900" dirty="0" err="1"/>
              <a:t>göre</a:t>
            </a:r>
            <a:r>
              <a:rPr lang="en-US" sz="900" dirty="0"/>
              <a:t> </a:t>
            </a:r>
            <a:r>
              <a:rPr lang="en-US" sz="900" dirty="0" err="1"/>
              <a:t>şekillendirilebilen</a:t>
            </a:r>
            <a:r>
              <a:rPr lang="en-US" sz="900" dirty="0"/>
              <a:t> </a:t>
            </a:r>
            <a:r>
              <a:rPr lang="en-US" sz="900" b="1" dirty="0" err="1"/>
              <a:t>özel</a:t>
            </a:r>
            <a:r>
              <a:rPr lang="en-US" sz="900" b="1" dirty="0"/>
              <a:t> </a:t>
            </a:r>
            <a:r>
              <a:rPr lang="en-US" sz="900" b="1" dirty="0" err="1"/>
              <a:t>düğün</a:t>
            </a:r>
            <a:r>
              <a:rPr lang="en-US" sz="900" b="1" dirty="0"/>
              <a:t> </a:t>
            </a:r>
            <a:r>
              <a:rPr lang="en-US" sz="900" b="1" dirty="0" err="1"/>
              <a:t>menüsü</a:t>
            </a:r>
            <a:r>
              <a:rPr lang="en-US" sz="900" b="1" dirty="0"/>
              <a:t> </a:t>
            </a:r>
            <a:r>
              <a:rPr lang="en-US" sz="900" b="1" dirty="0" err="1"/>
              <a:t>alternatifleri</a:t>
            </a:r>
            <a:endParaRPr lang="en-US" sz="900" dirty="0"/>
          </a:p>
          <a:p>
            <a:endParaRPr lang="en-US" sz="900" b="1" dirty="0">
              <a:solidFill>
                <a:srgbClr val="96C93D"/>
              </a:solidFill>
            </a:endParaRPr>
          </a:p>
          <a:p>
            <a:r>
              <a:rPr lang="en-US" sz="900" b="1" dirty="0" err="1">
                <a:solidFill>
                  <a:srgbClr val="96C93D"/>
                </a:solidFill>
              </a:rPr>
              <a:t>Dekorasyon</a:t>
            </a:r>
            <a:r>
              <a:rPr lang="en-US" sz="900" b="1" dirty="0">
                <a:solidFill>
                  <a:srgbClr val="96C93D"/>
                </a:solidFill>
              </a:rPr>
              <a:t> </a:t>
            </a:r>
            <a:r>
              <a:rPr lang="en-US" sz="900" b="1" dirty="0" err="1">
                <a:solidFill>
                  <a:srgbClr val="96C93D"/>
                </a:solidFill>
              </a:rPr>
              <a:t>ve</a:t>
            </a:r>
            <a:r>
              <a:rPr lang="en-US" sz="900" b="1" dirty="0">
                <a:solidFill>
                  <a:srgbClr val="96C93D"/>
                </a:solidFill>
              </a:rPr>
              <a:t> Masa </a:t>
            </a:r>
            <a:r>
              <a:rPr lang="en-US" sz="900" b="1" dirty="0" err="1">
                <a:solidFill>
                  <a:srgbClr val="96C93D"/>
                </a:solidFill>
              </a:rPr>
              <a:t>Düzeni</a:t>
            </a:r>
            <a:endParaRPr lang="en-US" sz="900" dirty="0">
              <a:solidFill>
                <a:srgbClr val="96C93D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err="1"/>
              <a:t>Kokteyl</a:t>
            </a:r>
            <a:r>
              <a:rPr lang="en-US" sz="900" b="1" dirty="0"/>
              <a:t> </a:t>
            </a:r>
            <a:r>
              <a:rPr lang="en-US" sz="900" b="1" dirty="0" err="1"/>
              <a:t>Alanı</a:t>
            </a:r>
            <a:r>
              <a:rPr lang="en-US" sz="900" b="1" dirty="0"/>
              <a:t>:</a:t>
            </a:r>
            <a:r>
              <a:rPr lang="en-US" sz="900" dirty="0"/>
              <a:t> </a:t>
            </a:r>
            <a:r>
              <a:rPr lang="en-US" sz="900" dirty="0" err="1"/>
              <a:t>Kokteyl</a:t>
            </a:r>
            <a:r>
              <a:rPr lang="en-US" sz="900" dirty="0"/>
              <a:t> </a:t>
            </a:r>
            <a:r>
              <a:rPr lang="en-US" sz="900" dirty="0" err="1"/>
              <a:t>masaları</a:t>
            </a:r>
            <a:r>
              <a:rPr lang="en-US" sz="900" dirty="0"/>
              <a:t>, </a:t>
            </a:r>
            <a:r>
              <a:rPr lang="en-US" sz="900" dirty="0" err="1"/>
              <a:t>yapay</a:t>
            </a:r>
            <a:r>
              <a:rPr lang="en-US" sz="900" dirty="0"/>
              <a:t> </a:t>
            </a:r>
            <a:r>
              <a:rPr lang="en-US" sz="900" dirty="0" err="1"/>
              <a:t>çiçek</a:t>
            </a:r>
            <a:r>
              <a:rPr lang="en-US" sz="900" dirty="0"/>
              <a:t> </a:t>
            </a:r>
            <a:r>
              <a:rPr lang="en-US" sz="900" dirty="0" err="1"/>
              <a:t>aranjmanları</a:t>
            </a:r>
            <a:r>
              <a:rPr lang="en-US" sz="900" dirty="0"/>
              <a:t> </a:t>
            </a:r>
            <a:r>
              <a:rPr lang="en-US" sz="900" dirty="0" err="1"/>
              <a:t>ve</a:t>
            </a:r>
            <a:r>
              <a:rPr lang="en-US" sz="900" dirty="0"/>
              <a:t> </a:t>
            </a:r>
            <a:r>
              <a:rPr lang="en-US" sz="900" dirty="0" err="1"/>
              <a:t>kristal</a:t>
            </a:r>
            <a:r>
              <a:rPr lang="en-US" sz="900" dirty="0"/>
              <a:t> </a:t>
            </a:r>
            <a:r>
              <a:rPr lang="en-US" sz="900" dirty="0" err="1"/>
              <a:t>bardaklar</a:t>
            </a:r>
            <a:r>
              <a:rPr lang="en-US" sz="900" dirty="0"/>
              <a:t> </a:t>
            </a:r>
            <a:r>
              <a:rPr lang="en-US" sz="900" dirty="0" err="1"/>
              <a:t>içerisinde</a:t>
            </a:r>
            <a:r>
              <a:rPr lang="en-US" sz="900" dirty="0"/>
              <a:t> </a:t>
            </a:r>
            <a:r>
              <a:rPr lang="en-US" sz="900" dirty="0" err="1"/>
              <a:t>yüzen</a:t>
            </a:r>
            <a:r>
              <a:rPr lang="en-US" sz="900" dirty="0"/>
              <a:t> </a:t>
            </a:r>
            <a:r>
              <a:rPr lang="en-US" sz="900" dirty="0" err="1"/>
              <a:t>mumlarla</a:t>
            </a:r>
            <a:r>
              <a:rPr lang="en-US" sz="900" dirty="0"/>
              <a:t> </a:t>
            </a:r>
            <a:r>
              <a:rPr lang="en-US" sz="900" dirty="0" err="1"/>
              <a:t>zarif</a:t>
            </a:r>
            <a:r>
              <a:rPr lang="en-US" sz="900" dirty="0"/>
              <a:t> </a:t>
            </a:r>
            <a:r>
              <a:rPr lang="en-US" sz="900" dirty="0" err="1"/>
              <a:t>bir</a:t>
            </a:r>
            <a:r>
              <a:rPr lang="en-US" sz="900" dirty="0"/>
              <a:t> </a:t>
            </a:r>
            <a:r>
              <a:rPr lang="en-US" sz="900" dirty="0" err="1"/>
              <a:t>şekilde</a:t>
            </a:r>
            <a:r>
              <a:rPr lang="en-US" sz="900" dirty="0"/>
              <a:t> </a:t>
            </a:r>
            <a:r>
              <a:rPr lang="en-US" sz="900" dirty="0" err="1"/>
              <a:t>hazırlanacaktır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err="1"/>
              <a:t>Sandalye</a:t>
            </a:r>
            <a:r>
              <a:rPr lang="en-US" sz="900" b="1" dirty="0"/>
              <a:t>:</a:t>
            </a:r>
            <a:r>
              <a:rPr lang="en-US" sz="900" dirty="0"/>
              <a:t> </a:t>
            </a:r>
            <a:r>
              <a:rPr lang="en-US" sz="900" dirty="0" err="1"/>
              <a:t>Şeffaf</a:t>
            </a:r>
            <a:r>
              <a:rPr lang="en-US" sz="900" dirty="0"/>
              <a:t> </a:t>
            </a:r>
            <a:r>
              <a:rPr lang="en-US" sz="900" dirty="0" err="1"/>
              <a:t>Napolyon</a:t>
            </a:r>
            <a:r>
              <a:rPr lang="en-US" sz="900" dirty="0"/>
              <a:t> model </a:t>
            </a:r>
            <a:r>
              <a:rPr lang="en-US" sz="900" dirty="0" err="1"/>
              <a:t>sandalyeler</a:t>
            </a:r>
            <a:r>
              <a:rPr lang="en-US" sz="900" dirty="0"/>
              <a:t> </a:t>
            </a:r>
            <a:r>
              <a:rPr lang="en-US" sz="900" dirty="0" err="1"/>
              <a:t>kullanılacaktır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err="1"/>
              <a:t>Supla</a:t>
            </a:r>
            <a:r>
              <a:rPr lang="en-US" sz="900" b="1" dirty="0"/>
              <a:t>:</a:t>
            </a:r>
            <a:r>
              <a:rPr lang="en-US" sz="900" dirty="0"/>
              <a:t> İki </a:t>
            </a:r>
            <a:r>
              <a:rPr lang="en-US" sz="900" dirty="0" err="1"/>
              <a:t>farklı</a:t>
            </a:r>
            <a:r>
              <a:rPr lang="en-US" sz="900" dirty="0"/>
              <a:t> </a:t>
            </a:r>
            <a:r>
              <a:rPr lang="en-US" sz="900" dirty="0" err="1"/>
              <a:t>alternatif</a:t>
            </a:r>
            <a:r>
              <a:rPr lang="en-US" sz="900" dirty="0"/>
              <a:t> </a:t>
            </a:r>
            <a:r>
              <a:rPr lang="en-US" sz="900" dirty="0" err="1"/>
              <a:t>arasından</a:t>
            </a:r>
            <a:r>
              <a:rPr lang="en-US" sz="900" dirty="0"/>
              <a:t> </a:t>
            </a:r>
            <a:r>
              <a:rPr lang="en-US" sz="900" dirty="0" err="1"/>
              <a:t>tercih</a:t>
            </a:r>
            <a:r>
              <a:rPr lang="en-US" sz="900" dirty="0"/>
              <a:t> </a:t>
            </a:r>
            <a:r>
              <a:rPr lang="en-US" sz="900" dirty="0" err="1"/>
              <a:t>edilebilecek</a:t>
            </a:r>
            <a:r>
              <a:rPr lang="en-US" sz="900" dirty="0"/>
              <a:t> </a:t>
            </a:r>
            <a:r>
              <a:rPr lang="en-US" sz="900" dirty="0" err="1"/>
              <a:t>şık</a:t>
            </a:r>
            <a:r>
              <a:rPr lang="en-US" sz="900" dirty="0"/>
              <a:t> </a:t>
            </a:r>
            <a:r>
              <a:rPr lang="en-US" sz="900" dirty="0" err="1"/>
              <a:t>supla</a:t>
            </a:r>
            <a:r>
              <a:rPr lang="en-US" sz="900" dirty="0"/>
              <a:t> </a:t>
            </a:r>
            <a:r>
              <a:rPr lang="en-US" sz="900" dirty="0" err="1"/>
              <a:t>seçenekleri</a:t>
            </a:r>
            <a:r>
              <a:rPr lang="en-US" sz="900" dirty="0"/>
              <a:t> </a:t>
            </a:r>
            <a:r>
              <a:rPr lang="en-US" sz="900" dirty="0" err="1"/>
              <a:t>sunulacaktır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err="1"/>
              <a:t>Peçete</a:t>
            </a:r>
            <a:r>
              <a:rPr lang="en-US" sz="900" b="1" dirty="0"/>
              <a:t>:</a:t>
            </a:r>
            <a:r>
              <a:rPr lang="en-US" sz="900" dirty="0"/>
              <a:t> </a:t>
            </a:r>
            <a:r>
              <a:rPr lang="en-US" sz="900" dirty="0" err="1"/>
              <a:t>İstenilen</a:t>
            </a:r>
            <a:r>
              <a:rPr lang="en-US" sz="900" dirty="0"/>
              <a:t> </a:t>
            </a:r>
            <a:r>
              <a:rPr lang="en-US" sz="900" dirty="0" err="1"/>
              <a:t>renklerde</a:t>
            </a:r>
            <a:r>
              <a:rPr lang="en-US" sz="900" dirty="0"/>
              <a:t> </a:t>
            </a:r>
            <a:r>
              <a:rPr lang="en-US" sz="900" dirty="0" err="1"/>
              <a:t>kumaş</a:t>
            </a:r>
            <a:r>
              <a:rPr lang="en-US" sz="900" dirty="0"/>
              <a:t> </a:t>
            </a:r>
            <a:r>
              <a:rPr lang="en-US" sz="900" dirty="0" err="1"/>
              <a:t>peçeteler</a:t>
            </a:r>
            <a:r>
              <a:rPr lang="en-US" sz="900" dirty="0"/>
              <a:t>, </a:t>
            </a:r>
            <a:r>
              <a:rPr lang="en-US" sz="900" dirty="0" err="1"/>
              <a:t>dekoratif</a:t>
            </a:r>
            <a:r>
              <a:rPr lang="en-US" sz="900" dirty="0"/>
              <a:t> </a:t>
            </a:r>
            <a:r>
              <a:rPr lang="en-US" sz="900" dirty="0" err="1"/>
              <a:t>kurdelelerle</a:t>
            </a:r>
            <a:r>
              <a:rPr lang="en-US" sz="900" dirty="0"/>
              <a:t> </a:t>
            </a:r>
            <a:r>
              <a:rPr lang="en-US" sz="900" dirty="0" err="1"/>
              <a:t>hazırlanacaktır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/>
              <a:t>Masa </a:t>
            </a:r>
            <a:r>
              <a:rPr lang="en-US" sz="900" b="1" dirty="0" err="1"/>
              <a:t>Düzeni</a:t>
            </a:r>
            <a:r>
              <a:rPr lang="en-US" sz="900" b="1" dirty="0"/>
              <a:t>:</a:t>
            </a:r>
            <a:r>
              <a:rPr lang="en-US" sz="900" dirty="0"/>
              <a:t> On </a:t>
            </a:r>
            <a:r>
              <a:rPr lang="en-US" sz="900" dirty="0" err="1"/>
              <a:t>farklı</a:t>
            </a:r>
            <a:r>
              <a:rPr lang="en-US" sz="900" dirty="0"/>
              <a:t> </a:t>
            </a:r>
            <a:r>
              <a:rPr lang="en-US" sz="900" dirty="0" err="1"/>
              <a:t>renk</a:t>
            </a:r>
            <a:r>
              <a:rPr lang="en-US" sz="900" dirty="0"/>
              <a:t> </a:t>
            </a:r>
            <a:r>
              <a:rPr lang="en-US" sz="900" dirty="0" err="1"/>
              <a:t>seçeneği</a:t>
            </a:r>
            <a:r>
              <a:rPr lang="en-US" sz="900" dirty="0"/>
              <a:t> </a:t>
            </a:r>
            <a:r>
              <a:rPr lang="en-US" sz="900" dirty="0" err="1"/>
              <a:t>arasından</a:t>
            </a:r>
            <a:r>
              <a:rPr lang="en-US" sz="900" dirty="0"/>
              <a:t> </a:t>
            </a:r>
            <a:r>
              <a:rPr lang="en-US" sz="900" dirty="0" err="1"/>
              <a:t>tercih</a:t>
            </a:r>
            <a:r>
              <a:rPr lang="en-US" sz="900" dirty="0"/>
              <a:t> </a:t>
            </a:r>
            <a:r>
              <a:rPr lang="en-US" sz="900" dirty="0" err="1"/>
              <a:t>edilebilecek</a:t>
            </a:r>
            <a:r>
              <a:rPr lang="en-US" sz="900" dirty="0"/>
              <a:t>, yere </a:t>
            </a:r>
            <a:r>
              <a:rPr lang="en-US" sz="900" dirty="0" err="1"/>
              <a:t>kadar</a:t>
            </a:r>
            <a:r>
              <a:rPr lang="en-US" sz="900" dirty="0"/>
              <a:t> </a:t>
            </a:r>
            <a:r>
              <a:rPr lang="en-US" sz="900" dirty="0" err="1"/>
              <a:t>uzanan</a:t>
            </a:r>
            <a:r>
              <a:rPr lang="en-US" sz="900" dirty="0"/>
              <a:t> masa </a:t>
            </a:r>
            <a:r>
              <a:rPr lang="en-US" sz="900" dirty="0" err="1"/>
              <a:t>örtüleri</a:t>
            </a:r>
            <a:r>
              <a:rPr lang="en-US" sz="900" dirty="0"/>
              <a:t> </a:t>
            </a:r>
            <a:r>
              <a:rPr lang="en-US" sz="900" dirty="0" err="1"/>
              <a:t>kullanılacaktır</a:t>
            </a:r>
            <a:r>
              <a:rPr lang="en-US" sz="900" dirty="0"/>
              <a:t>. Her </a:t>
            </a:r>
            <a:r>
              <a:rPr lang="en-US" sz="900" dirty="0" err="1"/>
              <a:t>masada</a:t>
            </a:r>
            <a:r>
              <a:rPr lang="en-US" sz="900" dirty="0"/>
              <a:t> </a:t>
            </a:r>
            <a:r>
              <a:rPr lang="en-US" sz="900" dirty="0" err="1"/>
              <a:t>ayrıca</a:t>
            </a:r>
            <a:r>
              <a:rPr lang="en-US" sz="900" dirty="0"/>
              <a:t> </a:t>
            </a:r>
            <a:r>
              <a:rPr lang="en-US" sz="900" dirty="0" err="1"/>
              <a:t>yüzen</a:t>
            </a:r>
            <a:r>
              <a:rPr lang="en-US" sz="900" dirty="0"/>
              <a:t> mum </a:t>
            </a:r>
            <a:r>
              <a:rPr lang="en-US" sz="900" dirty="0" err="1"/>
              <a:t>konseptiyle</a:t>
            </a:r>
            <a:r>
              <a:rPr lang="en-US" sz="900" dirty="0"/>
              <a:t> </a:t>
            </a:r>
            <a:r>
              <a:rPr lang="en-US" sz="900" dirty="0" err="1"/>
              <a:t>hazırlanan</a:t>
            </a:r>
            <a:r>
              <a:rPr lang="en-US" sz="900" dirty="0"/>
              <a:t> </a:t>
            </a:r>
            <a:r>
              <a:rPr lang="en-US" sz="900" dirty="0" err="1"/>
              <a:t>dekoratif</a:t>
            </a:r>
            <a:r>
              <a:rPr lang="en-US" sz="900" dirty="0"/>
              <a:t> cam </a:t>
            </a:r>
            <a:r>
              <a:rPr lang="en-US" sz="900" dirty="0" err="1"/>
              <a:t>aksesuarlar</a:t>
            </a:r>
            <a:r>
              <a:rPr lang="en-US" sz="900" dirty="0"/>
              <a:t> </a:t>
            </a:r>
            <a:r>
              <a:rPr lang="en-US" sz="900" dirty="0" err="1"/>
              <a:t>yer</a:t>
            </a:r>
            <a:r>
              <a:rPr lang="en-US" sz="900" dirty="0"/>
              <a:t> </a:t>
            </a:r>
            <a:r>
              <a:rPr lang="en-US" sz="900" dirty="0" err="1"/>
              <a:t>alacaktır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/>
              <a:t>Masa </a:t>
            </a:r>
            <a:r>
              <a:rPr lang="en-US" sz="900" b="1" dirty="0" err="1"/>
              <a:t>Ortası</a:t>
            </a:r>
            <a:r>
              <a:rPr lang="en-US" sz="900" b="1" dirty="0"/>
              <a:t> </a:t>
            </a:r>
            <a:r>
              <a:rPr lang="en-US" sz="900" b="1" dirty="0" err="1"/>
              <a:t>Dekoru</a:t>
            </a:r>
            <a:r>
              <a:rPr lang="en-US" sz="900" b="1" dirty="0"/>
              <a:t>:</a:t>
            </a:r>
            <a:r>
              <a:rPr lang="en-US" sz="900" dirty="0"/>
              <a:t> Kare </a:t>
            </a:r>
            <a:r>
              <a:rPr lang="en-US" sz="900" dirty="0" err="1"/>
              <a:t>aynalar</a:t>
            </a:r>
            <a:r>
              <a:rPr lang="en-US" sz="900" dirty="0"/>
              <a:t> </a:t>
            </a:r>
            <a:r>
              <a:rPr lang="en-US" sz="900" dirty="0" err="1"/>
              <a:t>üzerine</a:t>
            </a:r>
            <a:r>
              <a:rPr lang="en-US" sz="900" dirty="0"/>
              <a:t> </a:t>
            </a:r>
            <a:r>
              <a:rPr lang="en-US" sz="900" dirty="0" err="1"/>
              <a:t>konumlandırılacak</a:t>
            </a:r>
            <a:r>
              <a:rPr lang="en-US" sz="900" dirty="0"/>
              <a:t>, </a:t>
            </a:r>
            <a:r>
              <a:rPr lang="en-US" sz="900" dirty="0" err="1"/>
              <a:t>dört</a:t>
            </a:r>
            <a:r>
              <a:rPr lang="en-US" sz="900" dirty="0"/>
              <a:t> </a:t>
            </a:r>
            <a:r>
              <a:rPr lang="en-US" sz="900" dirty="0" err="1"/>
              <a:t>farklı</a:t>
            </a:r>
            <a:r>
              <a:rPr lang="en-US" sz="900" dirty="0"/>
              <a:t> model </a:t>
            </a:r>
            <a:r>
              <a:rPr lang="en-US" sz="900" dirty="0" err="1"/>
              <a:t>özel</a:t>
            </a:r>
            <a:r>
              <a:rPr lang="en-US" sz="900" dirty="0"/>
              <a:t> </a:t>
            </a:r>
            <a:r>
              <a:rPr lang="en-US" sz="900" dirty="0" err="1"/>
              <a:t>tasarım</a:t>
            </a:r>
            <a:r>
              <a:rPr lang="en-US" sz="900" dirty="0"/>
              <a:t> </a:t>
            </a:r>
            <a:r>
              <a:rPr lang="en-US" sz="900" dirty="0" err="1"/>
              <a:t>dekoratif</a:t>
            </a:r>
            <a:r>
              <a:rPr lang="en-US" sz="900" dirty="0"/>
              <a:t> </a:t>
            </a:r>
            <a:r>
              <a:rPr lang="en-US" sz="900" dirty="0" err="1"/>
              <a:t>obje</a:t>
            </a:r>
            <a:r>
              <a:rPr lang="en-US" sz="900" dirty="0"/>
              <a:t> </a:t>
            </a:r>
            <a:r>
              <a:rPr lang="en-US" sz="900" dirty="0" err="1"/>
              <a:t>ile</a:t>
            </a:r>
            <a:r>
              <a:rPr lang="en-US" sz="900" dirty="0"/>
              <a:t> masa </a:t>
            </a:r>
            <a:r>
              <a:rPr lang="en-US" sz="900" dirty="0" err="1"/>
              <a:t>düzeni</a:t>
            </a:r>
            <a:r>
              <a:rPr lang="en-US" sz="900" dirty="0"/>
              <a:t> </a:t>
            </a:r>
            <a:r>
              <a:rPr lang="en-US" sz="900" dirty="0" err="1"/>
              <a:t>tamamlanacaktır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 err="1"/>
              <a:t>Nikâh</a:t>
            </a:r>
            <a:r>
              <a:rPr lang="en-US" sz="900" b="1" dirty="0"/>
              <a:t> </a:t>
            </a:r>
            <a:r>
              <a:rPr lang="en-US" sz="900" b="1" dirty="0" err="1"/>
              <a:t>Kürsüsü</a:t>
            </a:r>
            <a:r>
              <a:rPr lang="en-US" sz="900" b="1" dirty="0"/>
              <a:t>:</a:t>
            </a:r>
            <a:r>
              <a:rPr lang="en-US" sz="900" dirty="0"/>
              <a:t> </a:t>
            </a:r>
            <a:r>
              <a:rPr lang="en-US" sz="900" dirty="0" err="1"/>
              <a:t>Yapay</a:t>
            </a:r>
            <a:r>
              <a:rPr lang="en-US" sz="900" dirty="0"/>
              <a:t> </a:t>
            </a:r>
            <a:r>
              <a:rPr lang="en-US" sz="900" dirty="0" err="1"/>
              <a:t>çiçeklerle</a:t>
            </a:r>
            <a:r>
              <a:rPr lang="en-US" sz="900" dirty="0"/>
              <a:t> </a:t>
            </a:r>
            <a:r>
              <a:rPr lang="en-US" sz="900" dirty="0" err="1"/>
              <a:t>süslenmiş</a:t>
            </a:r>
            <a:r>
              <a:rPr lang="en-US" sz="900" dirty="0"/>
              <a:t>, </a:t>
            </a:r>
            <a:r>
              <a:rPr lang="en-US" sz="900" dirty="0" err="1"/>
              <a:t>dört</a:t>
            </a:r>
            <a:r>
              <a:rPr lang="en-US" sz="900" dirty="0"/>
              <a:t> </a:t>
            </a:r>
            <a:r>
              <a:rPr lang="en-US" sz="900" dirty="0" err="1"/>
              <a:t>ayaklı</a:t>
            </a:r>
            <a:r>
              <a:rPr lang="en-US" sz="900" dirty="0"/>
              <a:t> lake </a:t>
            </a:r>
            <a:r>
              <a:rPr lang="en-US" sz="900" dirty="0" err="1"/>
              <a:t>nikâh</a:t>
            </a:r>
            <a:r>
              <a:rPr lang="en-US" sz="900" dirty="0"/>
              <a:t> </a:t>
            </a:r>
            <a:r>
              <a:rPr lang="en-US" sz="900" dirty="0" err="1"/>
              <a:t>kürsüsü</a:t>
            </a:r>
            <a:r>
              <a:rPr lang="en-US" sz="900" dirty="0"/>
              <a:t> </a:t>
            </a:r>
            <a:r>
              <a:rPr lang="en-US" sz="900" dirty="0" err="1"/>
              <a:t>hazırlanacaktır</a:t>
            </a:r>
            <a:r>
              <a:rPr lang="en-US" sz="9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/>
              <a:t>Masa </a:t>
            </a:r>
            <a:r>
              <a:rPr lang="en-US" sz="900" b="1" dirty="0" err="1"/>
              <a:t>Numaratörleri</a:t>
            </a:r>
            <a:r>
              <a:rPr lang="en-US" sz="900" b="1" dirty="0"/>
              <a:t>:</a:t>
            </a:r>
            <a:r>
              <a:rPr lang="en-US" sz="900" dirty="0"/>
              <a:t> Organizasyon </a:t>
            </a:r>
            <a:r>
              <a:rPr lang="en-US" sz="900" dirty="0" err="1"/>
              <a:t>konseptine</a:t>
            </a:r>
            <a:r>
              <a:rPr lang="en-US" sz="900" dirty="0"/>
              <a:t> </a:t>
            </a:r>
            <a:r>
              <a:rPr lang="en-US" sz="900" dirty="0" err="1"/>
              <a:t>uygun</a:t>
            </a:r>
            <a:r>
              <a:rPr lang="en-US" sz="900" dirty="0"/>
              <a:t> </a:t>
            </a:r>
            <a:r>
              <a:rPr lang="en-US" sz="900" dirty="0" err="1"/>
              <a:t>tasarlanmış</a:t>
            </a:r>
            <a:r>
              <a:rPr lang="en-US" sz="900" dirty="0"/>
              <a:t> masa </a:t>
            </a:r>
            <a:r>
              <a:rPr lang="en-US" sz="900" dirty="0" err="1"/>
              <a:t>numaraları</a:t>
            </a:r>
            <a:r>
              <a:rPr lang="en-US" sz="900" dirty="0"/>
              <a:t> </a:t>
            </a:r>
            <a:r>
              <a:rPr lang="en-US" sz="900" dirty="0" err="1"/>
              <a:t>kullanılacaktır</a:t>
            </a:r>
            <a:r>
              <a:rPr lang="en-US" sz="900" dirty="0"/>
              <a:t>.</a:t>
            </a:r>
          </a:p>
          <a:p>
            <a:endParaRPr lang="en-US" sz="900" b="1" dirty="0">
              <a:solidFill>
                <a:srgbClr val="96C93D"/>
              </a:solidFill>
            </a:endParaRPr>
          </a:p>
          <a:p>
            <a:r>
              <a:rPr lang="en-US" sz="900" b="1" dirty="0" err="1">
                <a:solidFill>
                  <a:srgbClr val="96C93D"/>
                </a:solidFill>
              </a:rPr>
              <a:t>Konaklama</a:t>
            </a:r>
            <a:r>
              <a:rPr lang="en-US" sz="900" b="1" dirty="0">
                <a:solidFill>
                  <a:srgbClr val="96C93D"/>
                </a:solidFill>
              </a:rPr>
              <a:t> </a:t>
            </a:r>
            <a:r>
              <a:rPr lang="en-US" sz="900" b="1" dirty="0" err="1">
                <a:solidFill>
                  <a:srgbClr val="96C93D"/>
                </a:solidFill>
              </a:rPr>
              <a:t>ve</a:t>
            </a:r>
            <a:r>
              <a:rPr lang="en-US" sz="900" b="1" dirty="0">
                <a:solidFill>
                  <a:srgbClr val="96C93D"/>
                </a:solidFill>
              </a:rPr>
              <a:t> Özel </a:t>
            </a:r>
            <a:r>
              <a:rPr lang="en-US" sz="900" b="1" dirty="0" err="1">
                <a:solidFill>
                  <a:srgbClr val="96C93D"/>
                </a:solidFill>
              </a:rPr>
              <a:t>Ayrıcalıklar</a:t>
            </a:r>
            <a:endParaRPr lang="en-US" sz="900" dirty="0">
              <a:solidFill>
                <a:srgbClr val="96C93D"/>
              </a:solidFill>
            </a:endParaRPr>
          </a:p>
          <a:p>
            <a:r>
              <a:rPr lang="en-US" sz="900" dirty="0" err="1"/>
              <a:t>Çiftimize</a:t>
            </a:r>
            <a:r>
              <a:rPr lang="en-US" sz="900" dirty="0"/>
              <a:t> </a:t>
            </a:r>
            <a:r>
              <a:rPr lang="en-US" sz="900" dirty="0" err="1"/>
              <a:t>özel</a:t>
            </a:r>
            <a:r>
              <a:rPr lang="en-US" sz="900" dirty="0"/>
              <a:t> </a:t>
            </a:r>
            <a:r>
              <a:rPr lang="en-US" sz="900" dirty="0" err="1"/>
              <a:t>hazırlanmış</a:t>
            </a:r>
            <a:r>
              <a:rPr lang="en-US" sz="900" dirty="0"/>
              <a:t> </a:t>
            </a:r>
            <a:r>
              <a:rPr lang="en-US" sz="900" b="1" dirty="0" err="1"/>
              <a:t>balayı</a:t>
            </a:r>
            <a:r>
              <a:rPr lang="en-US" sz="900" b="1" dirty="0"/>
              <a:t> </a:t>
            </a:r>
            <a:r>
              <a:rPr lang="en-US" sz="900" b="1" dirty="0" err="1"/>
              <a:t>odasında</a:t>
            </a:r>
            <a:r>
              <a:rPr lang="en-US" sz="900" b="1" dirty="0"/>
              <a:t> </a:t>
            </a:r>
            <a:r>
              <a:rPr lang="en-US" sz="900" b="1" dirty="0" err="1"/>
              <a:t>konaklama</a:t>
            </a:r>
            <a:r>
              <a:rPr lang="en-US" sz="900" dirty="0"/>
              <a:t>, </a:t>
            </a:r>
            <a:r>
              <a:rPr lang="en-US" sz="900" dirty="0" err="1"/>
              <a:t>odaya</a:t>
            </a:r>
            <a:r>
              <a:rPr lang="en-US" sz="900" dirty="0"/>
              <a:t> </a:t>
            </a:r>
            <a:r>
              <a:rPr lang="en-US" sz="900" dirty="0" err="1"/>
              <a:t>servis</a:t>
            </a:r>
            <a:r>
              <a:rPr lang="en-US" sz="900" dirty="0"/>
              <a:t> </a:t>
            </a:r>
            <a:r>
              <a:rPr lang="en-US" sz="900" b="1" dirty="0"/>
              <a:t>2 </a:t>
            </a:r>
            <a:r>
              <a:rPr lang="en-US" sz="900" b="1" dirty="0" err="1"/>
              <a:t>kişilik</a:t>
            </a:r>
            <a:r>
              <a:rPr lang="en-US" sz="900" b="1" dirty="0"/>
              <a:t> </a:t>
            </a:r>
            <a:r>
              <a:rPr lang="en-US" sz="900" b="1" dirty="0" err="1"/>
              <a:t>kahvaltı</a:t>
            </a:r>
            <a:r>
              <a:rPr lang="en-US" sz="900" dirty="0"/>
              <a:t> </a:t>
            </a:r>
            <a:r>
              <a:rPr lang="en-US" sz="900" dirty="0" err="1"/>
              <a:t>ve</a:t>
            </a:r>
            <a:r>
              <a:rPr lang="en-US" sz="900" dirty="0"/>
              <a:t> </a:t>
            </a:r>
            <a:r>
              <a:rPr lang="en-US" sz="900" b="1" dirty="0" err="1"/>
              <a:t>meyve</a:t>
            </a:r>
            <a:r>
              <a:rPr lang="en-US" sz="900" b="1" dirty="0"/>
              <a:t> </a:t>
            </a:r>
            <a:r>
              <a:rPr lang="en-US" sz="900" b="1" dirty="0" err="1"/>
              <a:t>ikramı</a:t>
            </a:r>
            <a:endParaRPr lang="en-US" sz="900" dirty="0"/>
          </a:p>
          <a:p>
            <a:r>
              <a:rPr lang="en-US" sz="900" dirty="0" err="1"/>
              <a:t>Balayı</a:t>
            </a:r>
            <a:r>
              <a:rPr lang="en-US" sz="900" dirty="0"/>
              <a:t> </a:t>
            </a:r>
            <a:r>
              <a:rPr lang="en-US" sz="900" dirty="0" err="1"/>
              <a:t>odasına</a:t>
            </a:r>
            <a:r>
              <a:rPr lang="en-US" sz="900" dirty="0"/>
              <a:t> </a:t>
            </a:r>
            <a:r>
              <a:rPr lang="en-US" sz="900" dirty="0" err="1"/>
              <a:t>özel</a:t>
            </a:r>
            <a:r>
              <a:rPr lang="en-US" sz="900" dirty="0"/>
              <a:t> </a:t>
            </a:r>
            <a:r>
              <a:rPr lang="en-US" sz="900" b="1" dirty="0"/>
              <a:t>2 </a:t>
            </a:r>
            <a:r>
              <a:rPr lang="en-US" sz="900" b="1" dirty="0" err="1"/>
              <a:t>kişilik</a:t>
            </a:r>
            <a:r>
              <a:rPr lang="en-US" sz="900" b="1" dirty="0"/>
              <a:t> </a:t>
            </a:r>
            <a:r>
              <a:rPr lang="en-US" sz="900" b="1" dirty="0" err="1"/>
              <a:t>alakart</a:t>
            </a:r>
            <a:r>
              <a:rPr lang="en-US" sz="900" b="1" dirty="0"/>
              <a:t> </a:t>
            </a:r>
            <a:r>
              <a:rPr lang="en-US" sz="900" b="1" dirty="0" err="1"/>
              <a:t>akşam</a:t>
            </a:r>
            <a:r>
              <a:rPr lang="en-US" sz="900" b="1" dirty="0"/>
              <a:t> </a:t>
            </a:r>
            <a:r>
              <a:rPr lang="en-US" sz="900" b="1" dirty="0" err="1"/>
              <a:t>yemeği</a:t>
            </a:r>
            <a:r>
              <a:rPr lang="en-US" sz="900" b="1" dirty="0"/>
              <a:t> </a:t>
            </a:r>
            <a:r>
              <a:rPr lang="en-US" sz="900" b="1" dirty="0" err="1"/>
              <a:t>servisi</a:t>
            </a:r>
            <a:endParaRPr lang="en-US" sz="900" dirty="0"/>
          </a:p>
          <a:p>
            <a:r>
              <a:rPr lang="en-US" sz="900" dirty="0"/>
              <a:t>Gelin </a:t>
            </a:r>
            <a:r>
              <a:rPr lang="en-US" sz="900" dirty="0" err="1"/>
              <a:t>ve</a:t>
            </a:r>
            <a:r>
              <a:rPr lang="en-US" sz="900" dirty="0"/>
              <a:t> </a:t>
            </a:r>
            <a:r>
              <a:rPr lang="en-US" sz="900" dirty="0" err="1"/>
              <a:t>damat</a:t>
            </a:r>
            <a:r>
              <a:rPr lang="en-US" sz="900" dirty="0"/>
              <a:t> </a:t>
            </a:r>
            <a:r>
              <a:rPr lang="en-US" sz="900" dirty="0" err="1"/>
              <a:t>aileleri</a:t>
            </a:r>
            <a:r>
              <a:rPr lang="en-US" sz="900" dirty="0"/>
              <a:t> </a:t>
            </a:r>
            <a:r>
              <a:rPr lang="en-US" sz="900" dirty="0" err="1"/>
              <a:t>için</a:t>
            </a:r>
            <a:r>
              <a:rPr lang="en-US" sz="900" dirty="0"/>
              <a:t> </a:t>
            </a:r>
            <a:r>
              <a:rPr lang="en-US" sz="900" dirty="0" err="1"/>
              <a:t>organizasyon</a:t>
            </a:r>
            <a:r>
              <a:rPr lang="en-US" sz="900" dirty="0"/>
              <a:t> </a:t>
            </a:r>
            <a:r>
              <a:rPr lang="en-US" sz="900" dirty="0" err="1"/>
              <a:t>günü</a:t>
            </a:r>
            <a:r>
              <a:rPr lang="en-US" sz="900" dirty="0"/>
              <a:t> </a:t>
            </a:r>
            <a:r>
              <a:rPr lang="en-US" sz="900" dirty="0" err="1"/>
              <a:t>saat</a:t>
            </a:r>
            <a:r>
              <a:rPr lang="en-US" sz="900" dirty="0"/>
              <a:t> 19.00'a </a:t>
            </a:r>
            <a:r>
              <a:rPr lang="en-US" sz="900" dirty="0" err="1"/>
              <a:t>kadar</a:t>
            </a:r>
            <a:r>
              <a:rPr lang="en-US" sz="900" dirty="0"/>
              <a:t> </a:t>
            </a:r>
            <a:r>
              <a:rPr lang="en-US" sz="900" dirty="0" err="1"/>
              <a:t>kullanılabilecek</a:t>
            </a:r>
            <a:r>
              <a:rPr lang="en-US" sz="900" dirty="0"/>
              <a:t> </a:t>
            </a:r>
            <a:r>
              <a:rPr lang="en-US" sz="900" b="1" dirty="0"/>
              <a:t>2 </a:t>
            </a:r>
            <a:r>
              <a:rPr lang="en-US" sz="900" b="1" dirty="0" err="1"/>
              <a:t>adet</a:t>
            </a:r>
            <a:r>
              <a:rPr lang="en-US" sz="900" b="1" dirty="0"/>
              <a:t> </a:t>
            </a:r>
            <a:r>
              <a:rPr lang="en-US" sz="900" b="1" dirty="0" err="1"/>
              <a:t>günlük</a:t>
            </a:r>
            <a:r>
              <a:rPr lang="en-US" sz="900" b="1" dirty="0"/>
              <a:t> </a:t>
            </a:r>
            <a:r>
              <a:rPr lang="en-US" sz="900" b="1" dirty="0" err="1"/>
              <a:t>kullanım</a:t>
            </a:r>
            <a:r>
              <a:rPr lang="en-US" sz="900" b="1" dirty="0"/>
              <a:t> </a:t>
            </a:r>
            <a:r>
              <a:rPr lang="en-US" sz="900" b="1" dirty="0" err="1"/>
              <a:t>odası</a:t>
            </a:r>
            <a:endParaRPr lang="en-US" sz="900" dirty="0"/>
          </a:p>
          <a:p>
            <a:r>
              <a:rPr lang="en-US" sz="900" dirty="0" err="1"/>
              <a:t>Çiftimize</a:t>
            </a:r>
            <a:r>
              <a:rPr lang="en-US" sz="900" dirty="0"/>
              <a:t>, </a:t>
            </a:r>
            <a:r>
              <a:rPr lang="en-US" sz="900" b="1" dirty="0"/>
              <a:t>1. </a:t>
            </a:r>
            <a:r>
              <a:rPr lang="en-US" sz="900" b="1" dirty="0" err="1"/>
              <a:t>evlilik</a:t>
            </a:r>
            <a:r>
              <a:rPr lang="en-US" sz="900" b="1" dirty="0"/>
              <a:t> </a:t>
            </a:r>
            <a:r>
              <a:rPr lang="en-US" sz="900" b="1" dirty="0" err="1"/>
              <a:t>yıldönümlerinde</a:t>
            </a:r>
            <a:r>
              <a:rPr lang="en-US" sz="900" b="1" dirty="0"/>
              <a:t> Executive Oda </a:t>
            </a:r>
            <a:r>
              <a:rPr lang="en-US" sz="900" b="1" dirty="0" err="1"/>
              <a:t>konaklaması</a:t>
            </a:r>
            <a:r>
              <a:rPr lang="en-US" sz="900" b="1" dirty="0"/>
              <a:t> </a:t>
            </a:r>
            <a:r>
              <a:rPr lang="en-US" sz="900" b="1" dirty="0" err="1"/>
              <a:t>ve</a:t>
            </a:r>
            <a:r>
              <a:rPr lang="en-US" sz="900" b="1" dirty="0"/>
              <a:t> </a:t>
            </a:r>
            <a:r>
              <a:rPr lang="en-US" sz="900" b="1" dirty="0" err="1"/>
              <a:t>alakart</a:t>
            </a:r>
            <a:r>
              <a:rPr lang="en-US" sz="900" b="1" dirty="0"/>
              <a:t> </a:t>
            </a:r>
            <a:r>
              <a:rPr lang="en-US" sz="900" b="1" dirty="0" err="1"/>
              <a:t>akşam</a:t>
            </a:r>
            <a:r>
              <a:rPr lang="en-US" sz="900" b="1" dirty="0"/>
              <a:t> </a:t>
            </a:r>
            <a:r>
              <a:rPr lang="en-US" sz="900" b="1" dirty="0" err="1"/>
              <a:t>yemeği</a:t>
            </a:r>
            <a:r>
              <a:rPr lang="en-US" sz="900" dirty="0"/>
              <a:t> </a:t>
            </a:r>
            <a:r>
              <a:rPr lang="en-US" sz="900" dirty="0" err="1"/>
              <a:t>ayrıcalığı</a:t>
            </a:r>
            <a:endParaRPr lang="en-US" sz="900" dirty="0"/>
          </a:p>
          <a:p>
            <a:endParaRPr lang="en-US" sz="900" b="1" i="1" dirty="0"/>
          </a:p>
          <a:p>
            <a:r>
              <a:rPr lang="en-US" sz="900" b="1" dirty="0" err="1"/>
              <a:t>Düğün</a:t>
            </a:r>
            <a:r>
              <a:rPr lang="en-US" sz="900" b="1" dirty="0"/>
              <a:t> </a:t>
            </a:r>
            <a:r>
              <a:rPr lang="en-US" sz="900" b="1" dirty="0" err="1"/>
              <a:t>paketimiz</a:t>
            </a:r>
            <a:r>
              <a:rPr lang="en-US" sz="900" b="1" dirty="0"/>
              <a:t> minimum 100 </a:t>
            </a:r>
            <a:r>
              <a:rPr lang="en-US" sz="900" b="1" dirty="0" err="1"/>
              <a:t>kişilik</a:t>
            </a:r>
            <a:r>
              <a:rPr lang="en-US" sz="900" b="1" dirty="0"/>
              <a:t> </a:t>
            </a:r>
            <a:r>
              <a:rPr lang="en-US" sz="900" b="1" dirty="0" err="1"/>
              <a:t>organizasyonlar</a:t>
            </a:r>
            <a:r>
              <a:rPr lang="en-US" sz="900" b="1" dirty="0"/>
              <a:t> </a:t>
            </a:r>
            <a:r>
              <a:rPr lang="en-US" sz="900" b="1" dirty="0" err="1"/>
              <a:t>için</a:t>
            </a:r>
            <a:r>
              <a:rPr lang="en-US" sz="900" b="1" dirty="0"/>
              <a:t> </a:t>
            </a:r>
            <a:r>
              <a:rPr lang="en-US" sz="900" b="1" dirty="0" err="1"/>
              <a:t>geçerlidir</a:t>
            </a:r>
            <a:r>
              <a:rPr lang="en-US" sz="900" b="1" dirty="0"/>
              <a:t>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62660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8362" y="3373138"/>
            <a:ext cx="5682950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96C93D"/>
                </a:solidFill>
              </a:rPr>
              <a:t>MENÜ 1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Başlangıç</a:t>
            </a:r>
            <a:endParaRPr lang="en-US" sz="11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Geleneksel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Türk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Mutfaği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Mezeleri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Tabağı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Traditional Turkish Cuisine Meze Platter</a:t>
            </a:r>
          </a:p>
          <a:p>
            <a:pPr algn="ctr"/>
            <a:r>
              <a:rPr lang="en-US" sz="1100" dirty="0"/>
              <a:t>Fava, Humus, </a:t>
            </a:r>
            <a:r>
              <a:rPr lang="en-US" sz="1100" dirty="0" err="1"/>
              <a:t>Acılı</a:t>
            </a:r>
            <a:r>
              <a:rPr lang="en-US" sz="1100" dirty="0"/>
              <a:t> Ezme, </a:t>
            </a:r>
            <a:r>
              <a:rPr lang="en-US" sz="1100" dirty="0" err="1"/>
              <a:t>Zeytinyağlı</a:t>
            </a:r>
            <a:r>
              <a:rPr lang="en-US" sz="1100" dirty="0"/>
              <a:t> Biber Dolma, Haydari, Beyaz </a:t>
            </a:r>
            <a:r>
              <a:rPr lang="en-US" sz="1100" dirty="0" err="1"/>
              <a:t>Peynir</a:t>
            </a:r>
            <a:r>
              <a:rPr lang="en-US" sz="1100" dirty="0"/>
              <a:t>,</a:t>
            </a:r>
          </a:p>
          <a:p>
            <a:pPr algn="ctr"/>
            <a:r>
              <a:rPr lang="en-US" sz="1100" dirty="0" err="1"/>
              <a:t>Domates</a:t>
            </a:r>
            <a:r>
              <a:rPr lang="en-US" sz="1100" dirty="0"/>
              <a:t> </a:t>
            </a:r>
            <a:r>
              <a:rPr lang="en-US" sz="1100" dirty="0" err="1"/>
              <a:t>Salatalık</a:t>
            </a:r>
            <a:r>
              <a:rPr lang="en-US" sz="1100" dirty="0"/>
              <a:t>, </a:t>
            </a:r>
            <a:r>
              <a:rPr lang="en-US" sz="1100" dirty="0" err="1"/>
              <a:t>Patlıcan</a:t>
            </a:r>
            <a:r>
              <a:rPr lang="en-US" sz="1100" dirty="0"/>
              <a:t> </a:t>
            </a:r>
            <a:r>
              <a:rPr lang="en-US" sz="1100" dirty="0" err="1"/>
              <a:t>Salatası</a:t>
            </a:r>
            <a:endParaRPr lang="en-US" sz="1100" dirty="0"/>
          </a:p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Fava Bean Purée, Hummus, Spicy Turkish Tomato and Pepper Salad,</a:t>
            </a:r>
          </a:p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Stuffed Bell Peppers with Olive Oil, Haydari (Turkish Yogurt Dip),</a:t>
            </a:r>
          </a:p>
          <a:p>
            <a:pPr algn="ctr"/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Turkish White Cheese, Tomato &amp; Cucumber Salad, Eggplant Salad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96C93D"/>
                </a:solidFill>
              </a:rPr>
              <a:t>Ara </a:t>
            </a:r>
            <a:r>
              <a:rPr lang="en-US" sz="1100" b="1" dirty="0" err="1">
                <a:solidFill>
                  <a:srgbClr val="96C93D"/>
                </a:solidFill>
              </a:rPr>
              <a:t>Sıcak</a:t>
            </a:r>
            <a:endParaRPr lang="en-US" sz="1100" b="1" dirty="0">
              <a:solidFill>
                <a:srgbClr val="96C93D"/>
              </a:solidFill>
            </a:endParaRP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Izgara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Sebzeli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Çıtır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Yufka</a:t>
            </a:r>
            <a:r>
              <a:rPr lang="en-US" sz="1100" b="1" dirty="0">
                <a:solidFill>
                  <a:srgbClr val="1C2146"/>
                </a:solidFill>
              </a:rPr>
              <a:t> Sarma</a:t>
            </a:r>
          </a:p>
          <a:p>
            <a:pPr algn="ctr"/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Crispy Grilled Vegetable Phyllo Roll </a:t>
            </a:r>
          </a:p>
          <a:p>
            <a:pPr algn="ctr"/>
            <a:r>
              <a:rPr lang="en-US" sz="1100" dirty="0" err="1"/>
              <a:t>Acılı</a:t>
            </a:r>
            <a:r>
              <a:rPr lang="en-US" sz="1100" dirty="0"/>
              <a:t> </a:t>
            </a:r>
            <a:r>
              <a:rPr lang="en-US" sz="1100" dirty="0" err="1"/>
              <a:t>Domates</a:t>
            </a:r>
            <a:r>
              <a:rPr lang="en-US" sz="1100" dirty="0"/>
              <a:t> Sos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Avokado</a:t>
            </a:r>
            <a:r>
              <a:rPr lang="en-US" sz="1100" dirty="0"/>
              <a:t> Dip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Accompanied by Spicy Tomato Sauce and Avocado Dip</a:t>
            </a:r>
          </a:p>
          <a:p>
            <a:pPr algn="ctr"/>
            <a:endParaRPr lang="en-US" sz="500" b="1" dirty="0"/>
          </a:p>
          <a:p>
            <a:pPr algn="ctr"/>
            <a:r>
              <a:rPr lang="en-US" sz="1100" b="1" dirty="0">
                <a:solidFill>
                  <a:srgbClr val="96C93D"/>
                </a:solidFill>
              </a:rPr>
              <a:t>Ana </a:t>
            </a:r>
            <a:r>
              <a:rPr lang="en-US" sz="1100" b="1" dirty="0" err="1">
                <a:solidFill>
                  <a:srgbClr val="96C93D"/>
                </a:solidFill>
              </a:rPr>
              <a:t>Yemek</a:t>
            </a:r>
            <a:endParaRPr lang="en-US" sz="1100" b="1" dirty="0">
              <a:solidFill>
                <a:srgbClr val="96C93D"/>
              </a:solidFill>
            </a:endParaRP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Fıstıklı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ve</a:t>
            </a:r>
            <a:r>
              <a:rPr lang="en-US" sz="1100" b="1" dirty="0">
                <a:solidFill>
                  <a:srgbClr val="1C2146"/>
                </a:solidFill>
              </a:rPr>
              <a:t> Özel Pate </a:t>
            </a:r>
            <a:r>
              <a:rPr lang="en-US" sz="1100" b="1" dirty="0" err="1">
                <a:solidFill>
                  <a:srgbClr val="1C2146"/>
                </a:solidFill>
              </a:rPr>
              <a:t>Dolgulu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Piliç</a:t>
            </a:r>
            <a:r>
              <a:rPr lang="en-US" sz="1100" b="1" dirty="0">
                <a:solidFill>
                  <a:srgbClr val="1C2146"/>
                </a:solidFill>
              </a:rPr>
              <a:t> Sarma </a:t>
            </a:r>
          </a:p>
          <a:p>
            <a:pPr algn="ctr"/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Pistachio and House Pâté Stuffed Chicken Roulade</a:t>
            </a:r>
            <a:endParaRPr lang="en-US" sz="1100" dirty="0"/>
          </a:p>
          <a:p>
            <a:pPr algn="ctr"/>
            <a:r>
              <a:rPr lang="en-US" sz="1100" dirty="0" err="1"/>
              <a:t>Fırında</a:t>
            </a:r>
            <a:r>
              <a:rPr lang="en-US" sz="1100" dirty="0"/>
              <a:t> </a:t>
            </a:r>
            <a:r>
              <a:rPr lang="en-US" sz="1100" dirty="0" err="1"/>
              <a:t>Pişirilmiş</a:t>
            </a:r>
            <a:r>
              <a:rPr lang="en-US" sz="1100" dirty="0"/>
              <a:t> </a:t>
            </a:r>
            <a:r>
              <a:rPr lang="en-US" sz="1100" dirty="0" err="1"/>
              <a:t>Tavuk</a:t>
            </a:r>
            <a:r>
              <a:rPr lang="en-US" sz="1100" dirty="0"/>
              <a:t> But </a:t>
            </a:r>
            <a:r>
              <a:rPr lang="en-US" sz="1100" dirty="0" err="1"/>
              <a:t>Sarması</a:t>
            </a:r>
            <a:r>
              <a:rPr lang="en-US" sz="1100" dirty="0"/>
              <a:t>, </a:t>
            </a:r>
            <a:r>
              <a:rPr lang="en-US" sz="1100" dirty="0" err="1"/>
              <a:t>Bezelye</a:t>
            </a:r>
            <a:r>
              <a:rPr lang="en-US" sz="1100" dirty="0"/>
              <a:t> </a:t>
            </a:r>
            <a:r>
              <a:rPr lang="en-US" sz="1100" dirty="0" err="1"/>
              <a:t>Püresi</a:t>
            </a:r>
            <a:r>
              <a:rPr lang="en-US" sz="1100" dirty="0"/>
              <a:t> </a:t>
            </a:r>
            <a:r>
              <a:rPr lang="en-US" sz="1100" dirty="0" err="1"/>
              <a:t>Üzerinde</a:t>
            </a:r>
            <a:r>
              <a:rPr lang="en-US" sz="1100" dirty="0"/>
              <a:t>, </a:t>
            </a:r>
            <a:r>
              <a:rPr lang="en-US" sz="1100" dirty="0" err="1"/>
              <a:t>Velute</a:t>
            </a:r>
            <a:r>
              <a:rPr lang="en-US" sz="1100" dirty="0"/>
              <a:t> </a:t>
            </a:r>
            <a:r>
              <a:rPr lang="en-US" sz="1100" dirty="0" err="1"/>
              <a:t>Sosu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Oven-Baked Chicken Thigh Roulade on a Bed of Pea Purée, Finished with Velouté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Düğün</a:t>
            </a:r>
            <a:r>
              <a:rPr lang="en-US" sz="1100" b="1" dirty="0">
                <a:solidFill>
                  <a:srgbClr val="96C93D"/>
                </a:solidFill>
              </a:rPr>
              <a:t> </a:t>
            </a:r>
            <a:r>
              <a:rPr lang="en-US" sz="1100" b="1" dirty="0" err="1">
                <a:solidFill>
                  <a:srgbClr val="96C93D"/>
                </a:solidFill>
              </a:rPr>
              <a:t>Pastası</a:t>
            </a:r>
            <a:r>
              <a:rPr lang="en-US" sz="1100" b="1" dirty="0">
                <a:solidFill>
                  <a:srgbClr val="96C93D"/>
                </a:solidFill>
              </a:rPr>
              <a:t> / </a:t>
            </a:r>
            <a:r>
              <a:rPr lang="en-US" sz="1100" b="1" i="1" dirty="0">
                <a:solidFill>
                  <a:srgbClr val="96C93D"/>
                </a:solidFill>
              </a:rPr>
              <a:t>Wedding Cake</a:t>
            </a: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Çikolatalı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Krokanlı</a:t>
            </a:r>
            <a:r>
              <a:rPr lang="en-US" sz="1100" b="1" dirty="0">
                <a:solidFill>
                  <a:srgbClr val="1C2146"/>
                </a:solidFill>
              </a:rPr>
              <a:t>, Karamel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Chocolate Praline Crunch Cake with Caramel Sauce</a:t>
            </a:r>
          </a:p>
          <a:p>
            <a:pPr algn="ctr"/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veya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Karışık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Meyveli</a:t>
            </a:r>
            <a:r>
              <a:rPr lang="en-US" sz="1100" b="1" dirty="0">
                <a:solidFill>
                  <a:srgbClr val="1C2146"/>
                </a:solidFill>
              </a:rPr>
              <a:t>, </a:t>
            </a:r>
            <a:r>
              <a:rPr lang="en-US" sz="1100" b="1" dirty="0" err="1">
                <a:solidFill>
                  <a:srgbClr val="1C2146"/>
                </a:solidFill>
              </a:rPr>
              <a:t>Ahududu</a:t>
            </a:r>
            <a:r>
              <a:rPr lang="en-US" sz="1100" b="1" dirty="0">
                <a:solidFill>
                  <a:srgbClr val="1C2146"/>
                </a:solidFill>
              </a:rPr>
              <a:t>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Mixed Fruit Dessert with Raspberry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Menü</a:t>
            </a:r>
            <a:r>
              <a:rPr lang="en-US" sz="1100" dirty="0"/>
              <a:t> </a:t>
            </a:r>
            <a:r>
              <a:rPr lang="en-US" sz="1100" dirty="0" err="1"/>
              <a:t>fiyatlarımıza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, </a:t>
            </a:r>
            <a:r>
              <a:rPr lang="en-US" sz="1100" dirty="0" err="1"/>
              <a:t>ekmek</a:t>
            </a:r>
            <a:r>
              <a:rPr lang="en-US" sz="1100" dirty="0"/>
              <a:t> </a:t>
            </a:r>
            <a:r>
              <a:rPr lang="en-US" sz="1100" dirty="0" err="1"/>
              <a:t>çeşitleri</a:t>
            </a:r>
            <a:r>
              <a:rPr lang="en-US" sz="1100" dirty="0"/>
              <a:t>, </a:t>
            </a:r>
            <a:r>
              <a:rPr lang="en-US" sz="1100" dirty="0" err="1"/>
              <a:t>çay</a:t>
            </a:r>
            <a:r>
              <a:rPr lang="en-US" sz="1100" dirty="0"/>
              <a:t>, </a:t>
            </a:r>
            <a:r>
              <a:rPr lang="en-US" sz="1100" dirty="0" err="1"/>
              <a:t>kahve</a:t>
            </a:r>
            <a:r>
              <a:rPr lang="en-US" sz="1100" dirty="0"/>
              <a:t> </a:t>
            </a:r>
            <a:r>
              <a:rPr lang="en-US" sz="1100" dirty="0" err="1"/>
              <a:t>ücreti</a:t>
            </a:r>
            <a:r>
              <a:rPr lang="en-US" sz="1100" dirty="0"/>
              <a:t> </a:t>
            </a:r>
            <a:r>
              <a:rPr lang="en-US" sz="1100" dirty="0" err="1"/>
              <a:t>dahildir</a:t>
            </a:r>
            <a:r>
              <a:rPr lang="en-US" sz="1100" dirty="0"/>
              <a:t>. </a:t>
            </a:r>
          </a:p>
          <a:p>
            <a:pPr algn="ctr"/>
            <a:r>
              <a:rPr lang="en-US" sz="1100" i="1" dirty="0">
                <a:solidFill>
                  <a:schemeClr val="bg2">
                    <a:lumMod val="50000"/>
                  </a:schemeClr>
                </a:solidFill>
              </a:rPr>
              <a:t>Menu includes spring water, warm bread rolls, tea, coffee.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meşrubat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€70 + %20 KDV </a:t>
            </a: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yerli</a:t>
            </a:r>
            <a:r>
              <a:rPr lang="en-US" sz="1100" dirty="0"/>
              <a:t> </a:t>
            </a:r>
            <a:r>
              <a:rPr lang="en-US" sz="1100" dirty="0" err="1"/>
              <a:t>içkiler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€85 + %20 KDV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43D9DAC-82FB-4116-FEAF-AD7B0DF0D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TR" altLang="en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TR" altLang="en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6C66E0-3482-A6BA-32FF-9BF8AFC6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-18366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TR" altLang="en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TR" altLang="en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24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3999" y="3358936"/>
            <a:ext cx="5631676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87CB00"/>
                </a:solidFill>
              </a:rPr>
              <a:t>MENÜ 2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87CB00"/>
                </a:solidFill>
              </a:rPr>
              <a:t>Başlangıç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Ordövr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Tabağı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Zeytinyağlı</a:t>
            </a:r>
            <a:r>
              <a:rPr lang="en-US" sz="1100" dirty="0"/>
              <a:t> Biber Dolma, </a:t>
            </a:r>
            <a:r>
              <a:rPr lang="en-US" sz="1100" dirty="0" err="1"/>
              <a:t>Zeytinyağlı</a:t>
            </a:r>
            <a:r>
              <a:rPr lang="en-US" sz="1100" dirty="0"/>
              <a:t> </a:t>
            </a:r>
            <a:r>
              <a:rPr lang="en-US" sz="1100" dirty="0" err="1"/>
              <a:t>Enginar</a:t>
            </a:r>
            <a:r>
              <a:rPr lang="en-US" sz="1100" dirty="0"/>
              <a:t>, </a:t>
            </a:r>
            <a:r>
              <a:rPr lang="en-US" sz="1100" dirty="0" err="1"/>
              <a:t>Zeytinyağlı</a:t>
            </a:r>
            <a:r>
              <a:rPr lang="en-US" sz="1100" dirty="0"/>
              <a:t> İmam </a:t>
            </a:r>
            <a:r>
              <a:rPr lang="en-US" sz="1100" dirty="0" err="1"/>
              <a:t>Bayıldı</a:t>
            </a:r>
            <a:r>
              <a:rPr lang="en-US" sz="1100" dirty="0"/>
              <a:t>,</a:t>
            </a:r>
          </a:p>
          <a:p>
            <a:pPr algn="ctr"/>
            <a:r>
              <a:rPr lang="en-US" sz="1100" dirty="0" err="1"/>
              <a:t>Dilimlenmiş</a:t>
            </a:r>
            <a:r>
              <a:rPr lang="en-US" sz="1100" dirty="0"/>
              <a:t> Limon, </a:t>
            </a:r>
            <a:r>
              <a:rPr lang="en-US" sz="1100" dirty="0" err="1"/>
              <a:t>Yeşillik</a:t>
            </a:r>
            <a:r>
              <a:rPr lang="en-US" sz="1100" dirty="0"/>
              <a:t> </a:t>
            </a:r>
            <a:r>
              <a:rPr lang="en-US" sz="1100" dirty="0" err="1"/>
              <a:t>Buketi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Traditional Turkish Meze Platter</a:t>
            </a:r>
            <a:endParaRPr lang="en-US" sz="1100" b="1" dirty="0"/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Olive Oil Stuffed Bell Peppers, Artichokes in Olive Oil and Traditional Imam </a:t>
            </a:r>
            <a:r>
              <a:rPr lang="en-US" sz="11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Bayıldı</a:t>
            </a: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Sliced Lemon and Fresh Garden Greens</a:t>
            </a:r>
            <a:endParaRPr lang="en-US" sz="1100" i="1" dirty="0"/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Ara </a:t>
            </a:r>
            <a:r>
              <a:rPr lang="en-US" sz="1100" b="1" dirty="0" err="1">
                <a:solidFill>
                  <a:srgbClr val="87CB00"/>
                </a:solidFill>
              </a:rPr>
              <a:t>Sıcak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Sebzeli</a:t>
            </a:r>
            <a:r>
              <a:rPr lang="en-US" sz="1100" b="1" dirty="0">
                <a:solidFill>
                  <a:srgbClr val="1C2146"/>
                </a:solidFill>
              </a:rPr>
              <a:t> Krep </a:t>
            </a:r>
            <a:r>
              <a:rPr lang="en-US" sz="1100" b="1" dirty="0" err="1">
                <a:solidFill>
                  <a:srgbClr val="1C2146"/>
                </a:solidFill>
              </a:rPr>
              <a:t>Bohçası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Jülyen</a:t>
            </a:r>
            <a:r>
              <a:rPr lang="en-US" sz="1100" dirty="0"/>
              <a:t> </a:t>
            </a:r>
            <a:r>
              <a:rPr lang="en-US" sz="1100" dirty="0" err="1"/>
              <a:t>Sebzeler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Morney </a:t>
            </a:r>
            <a:r>
              <a:rPr lang="en-US" sz="1100" dirty="0" err="1"/>
              <a:t>Soslu</a:t>
            </a:r>
            <a:r>
              <a:rPr lang="en-US" sz="1100" dirty="0"/>
              <a:t>, </a:t>
            </a:r>
            <a:r>
              <a:rPr lang="en-US" sz="1100" dirty="0" err="1"/>
              <a:t>Fırınlanmış</a:t>
            </a:r>
            <a:r>
              <a:rPr lang="en-US" sz="1100" dirty="0"/>
              <a:t> </a:t>
            </a:r>
            <a:r>
              <a:rPr lang="en-US" sz="1100" dirty="0" err="1"/>
              <a:t>Köz</a:t>
            </a:r>
            <a:r>
              <a:rPr lang="en-US" sz="1100" dirty="0"/>
              <a:t> </a:t>
            </a:r>
            <a:r>
              <a:rPr lang="en-US" sz="1100" dirty="0" err="1"/>
              <a:t>Biberli</a:t>
            </a:r>
            <a:r>
              <a:rPr lang="en-US" sz="1100" dirty="0"/>
              <a:t> Sos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Baked Vegetable Crêpe Parcel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Filled with Julienne Seasonal Vegetables and Creamy Mornay Sauce, Accompanied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Roasted Red Pepper Coulis</a:t>
            </a: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Ana </a:t>
            </a:r>
            <a:r>
              <a:rPr lang="en-US" sz="1100" b="1" dirty="0" err="1">
                <a:solidFill>
                  <a:srgbClr val="87CB00"/>
                </a:solidFill>
              </a:rPr>
              <a:t>Yemek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Yaban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Mantarlı</a:t>
            </a:r>
            <a:r>
              <a:rPr lang="en-US" sz="1100" b="1" dirty="0">
                <a:solidFill>
                  <a:srgbClr val="1C2146"/>
                </a:solidFill>
              </a:rPr>
              <a:t> Et Sote</a:t>
            </a:r>
          </a:p>
          <a:p>
            <a:pPr algn="ctr"/>
            <a:r>
              <a:rPr lang="en-US" sz="1100" dirty="0" err="1"/>
              <a:t>Tereyağlı</a:t>
            </a:r>
            <a:r>
              <a:rPr lang="en-US" sz="1100" dirty="0"/>
              <a:t> </a:t>
            </a:r>
            <a:r>
              <a:rPr lang="en-US" sz="1100" dirty="0" err="1"/>
              <a:t>Pilav</a:t>
            </a:r>
            <a:r>
              <a:rPr lang="en-US" sz="1100" dirty="0"/>
              <a:t>, </a:t>
            </a:r>
            <a:r>
              <a:rPr lang="en-US" sz="1100" dirty="0" err="1"/>
              <a:t>Izgara</a:t>
            </a:r>
            <a:r>
              <a:rPr lang="en-US" sz="1100" dirty="0"/>
              <a:t> </a:t>
            </a:r>
            <a:r>
              <a:rPr lang="en-US" sz="1100" dirty="0" err="1"/>
              <a:t>Domates</a:t>
            </a:r>
            <a:r>
              <a:rPr lang="en-US" sz="1100" dirty="0"/>
              <a:t>, Biber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Patates</a:t>
            </a:r>
            <a:r>
              <a:rPr lang="en-US" sz="1100" dirty="0"/>
              <a:t> Tava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Sautéed Beef with Wild Mushrooms</a:t>
            </a:r>
            <a:endParaRPr lang="en-US" sz="1100" dirty="0"/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Accompanied by Buttered Rice, Grilled Tomato, Charred Green Pepper and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Golden Pan-Fried Potatoes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Düğün</a:t>
            </a:r>
            <a:r>
              <a:rPr lang="en-US" sz="1100" b="1" dirty="0">
                <a:solidFill>
                  <a:srgbClr val="96C93D"/>
                </a:solidFill>
              </a:rPr>
              <a:t> </a:t>
            </a:r>
            <a:r>
              <a:rPr lang="en-US" sz="1100" b="1" dirty="0" err="1">
                <a:solidFill>
                  <a:srgbClr val="96C93D"/>
                </a:solidFill>
              </a:rPr>
              <a:t>Pastası</a:t>
            </a:r>
            <a:r>
              <a:rPr lang="en-US" sz="1100" b="1" dirty="0">
                <a:solidFill>
                  <a:srgbClr val="96C93D"/>
                </a:solidFill>
              </a:rPr>
              <a:t> / </a:t>
            </a:r>
            <a:r>
              <a:rPr lang="en-US" sz="1100" b="1" i="1" dirty="0">
                <a:solidFill>
                  <a:srgbClr val="96C93D"/>
                </a:solidFill>
              </a:rPr>
              <a:t>Wedding Cake</a:t>
            </a: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Çikolatalı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Krokanlı</a:t>
            </a:r>
            <a:r>
              <a:rPr lang="en-US" sz="1100" b="1" dirty="0">
                <a:solidFill>
                  <a:srgbClr val="1C2146"/>
                </a:solidFill>
              </a:rPr>
              <a:t>, Karamel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Chocolate Praline Crunch Cake with Caramel Sauce</a:t>
            </a:r>
          </a:p>
          <a:p>
            <a:pPr algn="ctr"/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veya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Karışık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Meyveli</a:t>
            </a:r>
            <a:r>
              <a:rPr lang="en-US" sz="1100" b="1" dirty="0">
                <a:solidFill>
                  <a:srgbClr val="1C2146"/>
                </a:solidFill>
              </a:rPr>
              <a:t>, </a:t>
            </a:r>
            <a:r>
              <a:rPr lang="en-US" sz="1100" b="1" dirty="0" err="1">
                <a:solidFill>
                  <a:srgbClr val="1C2146"/>
                </a:solidFill>
              </a:rPr>
              <a:t>Ahududu</a:t>
            </a:r>
            <a:r>
              <a:rPr lang="en-US" sz="1100" b="1" dirty="0">
                <a:solidFill>
                  <a:srgbClr val="1C2146"/>
                </a:solidFill>
              </a:rPr>
              <a:t>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Mixed Fruit Dessert with Raspberry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Menü</a:t>
            </a:r>
            <a:r>
              <a:rPr lang="en-US" sz="1100" dirty="0"/>
              <a:t> </a:t>
            </a:r>
            <a:r>
              <a:rPr lang="en-US" sz="1100" dirty="0" err="1"/>
              <a:t>fiyatlarımıza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, </a:t>
            </a:r>
            <a:r>
              <a:rPr lang="en-US" sz="1100" dirty="0" err="1"/>
              <a:t>ekmek</a:t>
            </a:r>
            <a:r>
              <a:rPr lang="en-US" sz="1100" dirty="0"/>
              <a:t> </a:t>
            </a:r>
            <a:r>
              <a:rPr lang="en-US" sz="1100" dirty="0" err="1"/>
              <a:t>çeşitleri</a:t>
            </a:r>
            <a:r>
              <a:rPr lang="en-US" sz="1100" dirty="0"/>
              <a:t>, </a:t>
            </a:r>
            <a:r>
              <a:rPr lang="en-US" sz="1100" dirty="0" err="1"/>
              <a:t>çay</a:t>
            </a:r>
            <a:r>
              <a:rPr lang="en-US" sz="1100" dirty="0"/>
              <a:t>, </a:t>
            </a:r>
            <a:r>
              <a:rPr lang="en-US" sz="1100" dirty="0" err="1"/>
              <a:t>kahve</a:t>
            </a:r>
            <a:r>
              <a:rPr lang="en-US" sz="1100" dirty="0"/>
              <a:t> </a:t>
            </a:r>
            <a:r>
              <a:rPr lang="en-US" sz="1100" dirty="0" err="1"/>
              <a:t>ücreti</a:t>
            </a:r>
            <a:r>
              <a:rPr lang="en-US" sz="1100" dirty="0"/>
              <a:t> </a:t>
            </a:r>
            <a:r>
              <a:rPr lang="en-US" sz="1100" dirty="0" err="1"/>
              <a:t>dahildir</a:t>
            </a:r>
            <a:r>
              <a:rPr lang="en-US" sz="1100" dirty="0"/>
              <a:t>. </a:t>
            </a:r>
          </a:p>
          <a:p>
            <a:pPr algn="ctr"/>
            <a:r>
              <a:rPr lang="en-US" sz="1100" i="1" dirty="0">
                <a:solidFill>
                  <a:schemeClr val="bg2">
                    <a:lumMod val="50000"/>
                  </a:schemeClr>
                </a:solidFill>
              </a:rPr>
              <a:t>Menu includes spring water, warm bread rolls, tea, coffee.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meşrubat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€80 + %20 KDV </a:t>
            </a: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yerli</a:t>
            </a:r>
            <a:r>
              <a:rPr lang="en-US" sz="1100" dirty="0"/>
              <a:t> </a:t>
            </a:r>
            <a:r>
              <a:rPr lang="en-US" sz="1100" dirty="0" err="1"/>
              <a:t>içkiler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€95 + %20 KDV </a:t>
            </a:r>
          </a:p>
          <a:p>
            <a:pPr algn="ctr"/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4196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4960" y="3409773"/>
            <a:ext cx="5101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87CB00"/>
                </a:solidFill>
              </a:rPr>
              <a:t>MENÜ 3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87CB00"/>
                </a:solidFill>
              </a:rPr>
              <a:t>Başlangıç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1C2146"/>
                </a:solidFill>
              </a:rPr>
              <a:t>Ege </a:t>
            </a:r>
            <a:r>
              <a:rPr lang="en-US" sz="1100" b="1" dirty="0" err="1">
                <a:solidFill>
                  <a:srgbClr val="1C2146"/>
                </a:solidFill>
              </a:rPr>
              <a:t>Usulu</a:t>
            </a:r>
            <a:r>
              <a:rPr lang="en-US" sz="1100" b="1" dirty="0">
                <a:solidFill>
                  <a:srgbClr val="1C2146"/>
                </a:solidFill>
              </a:rPr>
              <a:t>̈ </a:t>
            </a:r>
            <a:r>
              <a:rPr lang="en-US" sz="1100" b="1" dirty="0" err="1">
                <a:solidFill>
                  <a:srgbClr val="1C2146"/>
                </a:solidFill>
              </a:rPr>
              <a:t>Başlangıç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Tabağı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Zeytinyağlı</a:t>
            </a:r>
            <a:r>
              <a:rPr lang="en-US" sz="1100" dirty="0"/>
              <a:t> </a:t>
            </a:r>
            <a:r>
              <a:rPr lang="en-US" sz="1100" dirty="0" err="1"/>
              <a:t>Çanak</a:t>
            </a:r>
            <a:r>
              <a:rPr lang="en-US" sz="1100" dirty="0"/>
              <a:t> </a:t>
            </a:r>
            <a:r>
              <a:rPr lang="en-US" sz="1100" dirty="0" err="1"/>
              <a:t>Enginar</a:t>
            </a:r>
            <a:r>
              <a:rPr lang="en-US" sz="1100" dirty="0"/>
              <a:t>, </a:t>
            </a:r>
            <a:r>
              <a:rPr lang="en-US" sz="1100" dirty="0" err="1"/>
              <a:t>Kavrulmuş</a:t>
            </a:r>
            <a:r>
              <a:rPr lang="en-US" sz="1100" dirty="0"/>
              <a:t> Çam </a:t>
            </a:r>
            <a:r>
              <a:rPr lang="en-US" sz="1100" dirty="0" err="1"/>
              <a:t>Fıstıklı</a:t>
            </a:r>
            <a:r>
              <a:rPr lang="en-US" sz="1100" dirty="0"/>
              <a:t> </a:t>
            </a:r>
            <a:r>
              <a:rPr lang="en-US" sz="1100" dirty="0" err="1"/>
              <a:t>İmambayıldı</a:t>
            </a:r>
            <a:r>
              <a:rPr lang="en-US" sz="1100" dirty="0"/>
              <a:t>,</a:t>
            </a:r>
          </a:p>
          <a:p>
            <a:pPr algn="ctr"/>
            <a:r>
              <a:rPr lang="en-US" sz="1100" dirty="0" err="1"/>
              <a:t>Zeytinyağlı</a:t>
            </a:r>
            <a:r>
              <a:rPr lang="en-US" sz="1100" dirty="0"/>
              <a:t> Biber Dolma, Ege </a:t>
            </a:r>
            <a:r>
              <a:rPr lang="en-US" sz="1100" dirty="0" err="1"/>
              <a:t>Yeşillikleri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Salatalık</a:t>
            </a:r>
            <a:r>
              <a:rPr lang="en-US" sz="1100" dirty="0"/>
              <a:t> </a:t>
            </a:r>
            <a:r>
              <a:rPr lang="en-US" sz="1100" dirty="0" err="1"/>
              <a:t>Dilimleri</a:t>
            </a:r>
            <a:r>
              <a:rPr lang="en-US" sz="1100" dirty="0"/>
              <a:t> </a:t>
            </a:r>
            <a:r>
              <a:rPr lang="en-US" sz="1100" dirty="0" err="1"/>
              <a:t>Üzerinde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Aegean Style Appetizer Platter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Olive Oil Braised Artichoke Hearts, Traditional İmam </a:t>
            </a:r>
            <a:r>
              <a:rPr lang="en-US" sz="11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Bayıldı</a:t>
            </a:r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with Roasted Pine Nuts, Stuffed Bell Peppers in Olive Oil, Served with Aegean Greens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Fresh Cucumber Slices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Ara </a:t>
            </a:r>
            <a:r>
              <a:rPr lang="en-US" sz="1100" b="1" dirty="0" err="1">
                <a:solidFill>
                  <a:srgbClr val="87CB00"/>
                </a:solidFill>
              </a:rPr>
              <a:t>Sıcak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Sebzeli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ve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Peynirli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Kişlören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Pestolu</a:t>
            </a:r>
            <a:r>
              <a:rPr lang="en-US" sz="1100" dirty="0"/>
              <a:t> </a:t>
            </a:r>
            <a:r>
              <a:rPr lang="en-US" sz="1100" dirty="0" err="1"/>
              <a:t>Domates</a:t>
            </a:r>
            <a:r>
              <a:rPr lang="en-US" sz="1100" dirty="0"/>
              <a:t> Sos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Vegetable and Cheese Quiche Lorraine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Pesto Tomato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Ana </a:t>
            </a:r>
            <a:r>
              <a:rPr lang="en-US" sz="1100" b="1" dirty="0" err="1">
                <a:solidFill>
                  <a:srgbClr val="87CB00"/>
                </a:solidFill>
              </a:rPr>
              <a:t>Yemek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Ağır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Ateşte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Pişirilmiş</a:t>
            </a:r>
            <a:r>
              <a:rPr lang="en-US" sz="1100" b="1" dirty="0">
                <a:solidFill>
                  <a:srgbClr val="1C2146"/>
                </a:solidFill>
              </a:rPr>
              <a:t> Dana </a:t>
            </a:r>
            <a:r>
              <a:rPr lang="en-US" sz="1100" b="1" dirty="0" err="1">
                <a:solidFill>
                  <a:srgbClr val="1C2146"/>
                </a:solidFill>
              </a:rPr>
              <a:t>Tandır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Graten</a:t>
            </a:r>
            <a:r>
              <a:rPr lang="en-US" sz="1100" dirty="0"/>
              <a:t> </a:t>
            </a:r>
            <a:r>
              <a:rPr lang="en-US" sz="1100" dirty="0" err="1"/>
              <a:t>Dofinua</a:t>
            </a:r>
            <a:r>
              <a:rPr lang="en-US" sz="1100" dirty="0"/>
              <a:t> </a:t>
            </a:r>
            <a:r>
              <a:rPr lang="en-US" sz="1100" dirty="0" err="1"/>
              <a:t>Patates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Sote </a:t>
            </a:r>
            <a:r>
              <a:rPr lang="en-US" sz="1100" dirty="0" err="1"/>
              <a:t>Ispanak</a:t>
            </a:r>
            <a:r>
              <a:rPr lang="en-US" sz="1100" dirty="0"/>
              <a:t> </a:t>
            </a:r>
            <a:r>
              <a:rPr lang="en-US" sz="1100" dirty="0" err="1"/>
              <a:t>Püresi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Slow-Cooked Beef </a:t>
            </a:r>
            <a:r>
              <a:rPr lang="en-US" sz="11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Tandır</a:t>
            </a:r>
            <a:endParaRPr lang="en-US" sz="1100" i="1" dirty="0"/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Dauphinoise Potatoes and Sautéed Spinach Purée</a:t>
            </a:r>
            <a:endParaRPr lang="en-US" sz="11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Düğün</a:t>
            </a:r>
            <a:r>
              <a:rPr lang="en-US" sz="1100" b="1" dirty="0">
                <a:solidFill>
                  <a:srgbClr val="96C93D"/>
                </a:solidFill>
              </a:rPr>
              <a:t> </a:t>
            </a:r>
            <a:r>
              <a:rPr lang="en-US" sz="1100" b="1" dirty="0" err="1">
                <a:solidFill>
                  <a:srgbClr val="96C93D"/>
                </a:solidFill>
              </a:rPr>
              <a:t>Pastası</a:t>
            </a:r>
            <a:r>
              <a:rPr lang="en-US" sz="1100" b="1" dirty="0">
                <a:solidFill>
                  <a:srgbClr val="96C93D"/>
                </a:solidFill>
              </a:rPr>
              <a:t> / </a:t>
            </a:r>
            <a:r>
              <a:rPr lang="en-US" sz="1100" b="1" i="1" dirty="0">
                <a:solidFill>
                  <a:srgbClr val="96C93D"/>
                </a:solidFill>
              </a:rPr>
              <a:t>Wedding Cake</a:t>
            </a: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Çikolatalı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Krokanlı</a:t>
            </a:r>
            <a:r>
              <a:rPr lang="en-US" sz="1100" b="1" dirty="0">
                <a:solidFill>
                  <a:srgbClr val="1C2146"/>
                </a:solidFill>
              </a:rPr>
              <a:t>, Karamel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Chocolate Praline Crunch Cake with Caramel Sauce</a:t>
            </a:r>
          </a:p>
          <a:p>
            <a:pPr algn="ctr"/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veya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Karışık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Meyveli</a:t>
            </a:r>
            <a:r>
              <a:rPr lang="en-US" sz="1100" b="1" dirty="0">
                <a:solidFill>
                  <a:srgbClr val="1C2146"/>
                </a:solidFill>
              </a:rPr>
              <a:t>, </a:t>
            </a:r>
            <a:r>
              <a:rPr lang="en-US" sz="1100" b="1" dirty="0" err="1">
                <a:solidFill>
                  <a:srgbClr val="1C2146"/>
                </a:solidFill>
              </a:rPr>
              <a:t>Ahududu</a:t>
            </a:r>
            <a:r>
              <a:rPr lang="en-US" sz="1100" b="1" dirty="0">
                <a:solidFill>
                  <a:srgbClr val="1C2146"/>
                </a:solidFill>
              </a:rPr>
              <a:t>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Mixed Fruit Dessert with Raspberry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Menü</a:t>
            </a:r>
            <a:r>
              <a:rPr lang="en-US" sz="1100" dirty="0"/>
              <a:t> </a:t>
            </a:r>
            <a:r>
              <a:rPr lang="en-US" sz="1100" dirty="0" err="1"/>
              <a:t>fiyatlarımıza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, </a:t>
            </a:r>
            <a:r>
              <a:rPr lang="en-US" sz="1100" dirty="0" err="1"/>
              <a:t>ekmek</a:t>
            </a:r>
            <a:r>
              <a:rPr lang="en-US" sz="1100" dirty="0"/>
              <a:t> </a:t>
            </a:r>
            <a:r>
              <a:rPr lang="en-US" sz="1100" dirty="0" err="1"/>
              <a:t>çeşitleri</a:t>
            </a:r>
            <a:r>
              <a:rPr lang="en-US" sz="1100" dirty="0"/>
              <a:t>, </a:t>
            </a:r>
            <a:r>
              <a:rPr lang="en-US" sz="1100" dirty="0" err="1"/>
              <a:t>çay</a:t>
            </a:r>
            <a:r>
              <a:rPr lang="en-US" sz="1100" dirty="0"/>
              <a:t>, </a:t>
            </a:r>
            <a:r>
              <a:rPr lang="en-US" sz="1100" dirty="0" err="1"/>
              <a:t>kahve</a:t>
            </a:r>
            <a:r>
              <a:rPr lang="en-US" sz="1100" dirty="0"/>
              <a:t> </a:t>
            </a:r>
            <a:r>
              <a:rPr lang="en-US" sz="1100" dirty="0" err="1"/>
              <a:t>ücreti</a:t>
            </a:r>
            <a:r>
              <a:rPr lang="en-US" sz="1100" dirty="0"/>
              <a:t> </a:t>
            </a:r>
            <a:r>
              <a:rPr lang="en-US" sz="1100" dirty="0" err="1"/>
              <a:t>dahildir</a:t>
            </a:r>
            <a:r>
              <a:rPr lang="en-US" sz="1100" dirty="0"/>
              <a:t>. </a:t>
            </a:r>
          </a:p>
          <a:p>
            <a:pPr algn="ctr"/>
            <a:r>
              <a:rPr lang="en-US" sz="1100" i="1" dirty="0">
                <a:solidFill>
                  <a:schemeClr val="bg2">
                    <a:lumMod val="50000"/>
                  </a:schemeClr>
                </a:solidFill>
              </a:rPr>
              <a:t>Menu includes spring water, warm bread rolls, tea, coffee.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meşrubat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€90 + %20 KDV </a:t>
            </a: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yerli</a:t>
            </a:r>
            <a:r>
              <a:rPr lang="en-US" sz="1100" dirty="0"/>
              <a:t> </a:t>
            </a:r>
            <a:r>
              <a:rPr lang="en-US" sz="1100" dirty="0" err="1"/>
              <a:t>içkiler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€105 + %20 KDV</a:t>
            </a:r>
          </a:p>
        </p:txBody>
      </p:sp>
    </p:spTree>
    <p:extLst>
      <p:ext uri="{BB962C8B-B14F-4D97-AF65-F5344CB8AC3E}">
        <p14:creationId xmlns:p14="http://schemas.microsoft.com/office/powerpoint/2010/main" val="1306981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4960" y="3409773"/>
            <a:ext cx="5101836" cy="598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87CB00"/>
                </a:solidFill>
              </a:rPr>
              <a:t>MENÜ 4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Başlangıçlar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Türk Meze </a:t>
            </a:r>
            <a:r>
              <a:rPr lang="en-US" sz="1100" b="1" dirty="0" err="1">
                <a:solidFill>
                  <a:srgbClr val="87CB00"/>
                </a:solidFill>
              </a:rPr>
              <a:t>Tabağı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r>
              <a:rPr lang="en-US" sz="1100" dirty="0"/>
              <a:t>Eski </a:t>
            </a:r>
            <a:r>
              <a:rPr lang="en-US" sz="1100" dirty="0" err="1"/>
              <a:t>Kaşar</a:t>
            </a:r>
            <a:r>
              <a:rPr lang="en-US" sz="1100" dirty="0"/>
              <a:t>, Erzincan Tulum </a:t>
            </a:r>
            <a:r>
              <a:rPr lang="en-US" sz="1100" dirty="0" err="1"/>
              <a:t>Peyniri</a:t>
            </a:r>
            <a:r>
              <a:rPr lang="en-US" sz="1100" dirty="0"/>
              <a:t>, Yaprak Sarma, </a:t>
            </a:r>
            <a:r>
              <a:rPr lang="en-US" sz="1100" dirty="0" err="1"/>
              <a:t>Acılı</a:t>
            </a:r>
            <a:r>
              <a:rPr lang="en-US" sz="1100" dirty="0"/>
              <a:t> Ezme </a:t>
            </a:r>
            <a:r>
              <a:rPr lang="en-US" sz="1100" dirty="0" err="1"/>
              <a:t>Ekşili</a:t>
            </a:r>
            <a:r>
              <a:rPr lang="en-US" sz="1100" dirty="0"/>
              <a:t> Kuru </a:t>
            </a:r>
            <a:r>
              <a:rPr lang="en-US" sz="1100" dirty="0" err="1"/>
              <a:t>Patlıcan</a:t>
            </a:r>
            <a:r>
              <a:rPr lang="en-US" sz="1100" dirty="0"/>
              <a:t> Dolma, Çerkez </a:t>
            </a:r>
            <a:r>
              <a:rPr lang="en-US" sz="1100" dirty="0" err="1"/>
              <a:t>Tavuğu</a:t>
            </a:r>
            <a:r>
              <a:rPr lang="en-US" sz="1100" dirty="0"/>
              <a:t>, </a:t>
            </a:r>
            <a:r>
              <a:rPr lang="en-US" sz="1100" dirty="0" err="1"/>
              <a:t>Pancarlı</a:t>
            </a:r>
            <a:r>
              <a:rPr lang="en-US" sz="1100" dirty="0"/>
              <a:t> Humus, </a:t>
            </a:r>
            <a:r>
              <a:rPr lang="en-US" sz="1100" dirty="0" err="1"/>
              <a:t>Yeşillik</a:t>
            </a:r>
            <a:r>
              <a:rPr lang="en-US" sz="1100" dirty="0"/>
              <a:t> </a:t>
            </a:r>
            <a:r>
              <a:rPr lang="en-US" sz="1100" dirty="0" err="1"/>
              <a:t>Buketi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Turkish Meze Platter</a:t>
            </a:r>
            <a:endParaRPr lang="en-US" sz="1100" i="1" dirty="0"/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Aged Kashar Cheese, Erzincan Tulum Cheese, Stuffed Vine Leaves, Spicy Ezme, Sour Stuffed Dried Eggplant, Circassian Chicken and Beetroot Hummus, Served with a Bouquet of Fresh Greens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Ara </a:t>
            </a:r>
            <a:r>
              <a:rPr lang="en-US" sz="1100" b="1" dirty="0" err="1">
                <a:solidFill>
                  <a:srgbClr val="87CB00"/>
                </a:solidFill>
              </a:rPr>
              <a:t>Sıcak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Pastırmalı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Paçanga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Böreği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Füme</a:t>
            </a:r>
            <a:r>
              <a:rPr lang="en-US" sz="1100" dirty="0"/>
              <a:t> </a:t>
            </a:r>
            <a:r>
              <a:rPr lang="en-US" sz="1100" dirty="0" err="1"/>
              <a:t>Domates</a:t>
            </a:r>
            <a:r>
              <a:rPr lang="en-US" sz="1100" dirty="0"/>
              <a:t> </a:t>
            </a:r>
            <a:r>
              <a:rPr lang="en-US" sz="1100" dirty="0" err="1"/>
              <a:t>sos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endParaRPr lang="en-US" sz="1100" b="1" dirty="0">
              <a:solidFill>
                <a:srgbClr val="104D97"/>
              </a:solidFill>
            </a:endParaRPr>
          </a:p>
          <a:p>
            <a:pPr algn="ctr"/>
            <a:r>
              <a:rPr lang="en-US" sz="11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Paçanga</a:t>
            </a:r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Pastry with Turkish Pastrami 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Smoked Tomato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Ana </a:t>
            </a:r>
            <a:r>
              <a:rPr lang="en-US" sz="1100" b="1" dirty="0" err="1">
                <a:solidFill>
                  <a:srgbClr val="87CB00"/>
                </a:solidFill>
              </a:rPr>
              <a:t>Yemek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1C2146"/>
                </a:solidFill>
              </a:rPr>
              <a:t>Kuzu </a:t>
            </a:r>
            <a:r>
              <a:rPr lang="en-US" sz="1100" b="1" dirty="0" err="1">
                <a:solidFill>
                  <a:srgbClr val="1C2146"/>
                </a:solidFill>
              </a:rPr>
              <a:t>Konfit</a:t>
            </a:r>
            <a:endParaRPr lang="en-US" sz="1100" b="1" dirty="0">
              <a:solidFill>
                <a:srgbClr val="1C2146"/>
              </a:solidFill>
            </a:endParaRPr>
          </a:p>
          <a:p>
            <a:pPr algn="ctr"/>
            <a:r>
              <a:rPr lang="en-US" sz="1100" dirty="0" err="1"/>
              <a:t>Firik</a:t>
            </a:r>
            <a:r>
              <a:rPr lang="en-US" sz="1100" dirty="0"/>
              <a:t> </a:t>
            </a:r>
            <a:r>
              <a:rPr lang="en-US" sz="1100" dirty="0" err="1"/>
              <a:t>Pilavı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Izgara</a:t>
            </a:r>
            <a:r>
              <a:rPr lang="en-US" sz="1100" dirty="0"/>
              <a:t> </a:t>
            </a:r>
            <a:r>
              <a:rPr lang="en-US" sz="1100" dirty="0" err="1"/>
              <a:t>Sebze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Lamb Confit</a:t>
            </a:r>
            <a:endParaRPr lang="en-US" sz="1100" i="1" dirty="0"/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Freekeh Pilaf and Grilled Seasonal Vegetables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Düğün</a:t>
            </a:r>
            <a:r>
              <a:rPr lang="en-US" sz="1100" b="1" dirty="0">
                <a:solidFill>
                  <a:srgbClr val="96C93D"/>
                </a:solidFill>
              </a:rPr>
              <a:t> </a:t>
            </a:r>
            <a:r>
              <a:rPr lang="en-US" sz="1100" b="1" dirty="0" err="1">
                <a:solidFill>
                  <a:srgbClr val="96C93D"/>
                </a:solidFill>
              </a:rPr>
              <a:t>Pastası</a:t>
            </a:r>
            <a:r>
              <a:rPr lang="en-US" sz="1100" b="1" dirty="0">
                <a:solidFill>
                  <a:srgbClr val="96C93D"/>
                </a:solidFill>
              </a:rPr>
              <a:t> / </a:t>
            </a:r>
            <a:r>
              <a:rPr lang="en-US" sz="1100" b="1" i="1" dirty="0">
                <a:solidFill>
                  <a:srgbClr val="96C93D"/>
                </a:solidFill>
              </a:rPr>
              <a:t>Wedding Cake</a:t>
            </a: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Çikolatalı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Krokanlı</a:t>
            </a:r>
            <a:r>
              <a:rPr lang="en-US" sz="1100" b="1" dirty="0">
                <a:solidFill>
                  <a:srgbClr val="1C2146"/>
                </a:solidFill>
              </a:rPr>
              <a:t>, Karamel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Chocolate Praline Crunch Cake with Caramel Sauce</a:t>
            </a:r>
          </a:p>
          <a:p>
            <a:pPr algn="ctr"/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veya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C2146"/>
                </a:solidFill>
              </a:rPr>
              <a:t>Karışık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  <a:r>
              <a:rPr lang="en-US" sz="1100" b="1" dirty="0" err="1">
                <a:solidFill>
                  <a:srgbClr val="1C2146"/>
                </a:solidFill>
              </a:rPr>
              <a:t>Meyveli</a:t>
            </a:r>
            <a:r>
              <a:rPr lang="en-US" sz="1100" b="1" dirty="0">
                <a:solidFill>
                  <a:srgbClr val="1C2146"/>
                </a:solidFill>
              </a:rPr>
              <a:t>, </a:t>
            </a:r>
            <a:r>
              <a:rPr lang="en-US" sz="1100" b="1" dirty="0" err="1">
                <a:solidFill>
                  <a:srgbClr val="1C2146"/>
                </a:solidFill>
              </a:rPr>
              <a:t>Ahududu</a:t>
            </a:r>
            <a:r>
              <a:rPr lang="en-US" sz="1100" b="1" dirty="0">
                <a:solidFill>
                  <a:srgbClr val="1C2146"/>
                </a:solidFill>
              </a:rPr>
              <a:t> Sos </a:t>
            </a:r>
            <a:r>
              <a:rPr lang="en-US" sz="1100" b="1" dirty="0" err="1">
                <a:solidFill>
                  <a:srgbClr val="1C2146"/>
                </a:solidFill>
              </a:rPr>
              <a:t>ile</a:t>
            </a:r>
            <a:r>
              <a:rPr lang="en-US" sz="1100" b="1" dirty="0">
                <a:solidFill>
                  <a:srgbClr val="1C2146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Mixed Fruit Dessert with Raspberry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Menü</a:t>
            </a:r>
            <a:r>
              <a:rPr lang="en-US" sz="1100" dirty="0"/>
              <a:t> </a:t>
            </a:r>
            <a:r>
              <a:rPr lang="en-US" sz="1100" dirty="0" err="1"/>
              <a:t>fiyatlarımıza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, </a:t>
            </a:r>
            <a:r>
              <a:rPr lang="en-US" sz="1100" dirty="0" err="1"/>
              <a:t>ekmek</a:t>
            </a:r>
            <a:r>
              <a:rPr lang="en-US" sz="1100" dirty="0"/>
              <a:t> </a:t>
            </a:r>
            <a:r>
              <a:rPr lang="en-US" sz="1100" dirty="0" err="1"/>
              <a:t>çeşitleri</a:t>
            </a:r>
            <a:r>
              <a:rPr lang="en-US" sz="1100" dirty="0"/>
              <a:t>, </a:t>
            </a:r>
            <a:r>
              <a:rPr lang="en-US" sz="1100" dirty="0" err="1"/>
              <a:t>çay</a:t>
            </a:r>
            <a:r>
              <a:rPr lang="en-US" sz="1100" dirty="0"/>
              <a:t>, </a:t>
            </a:r>
            <a:r>
              <a:rPr lang="en-US" sz="1100" dirty="0" err="1"/>
              <a:t>kahve</a:t>
            </a:r>
            <a:r>
              <a:rPr lang="en-US" sz="1100" dirty="0"/>
              <a:t> </a:t>
            </a:r>
            <a:r>
              <a:rPr lang="en-US" sz="1100" dirty="0" err="1"/>
              <a:t>ücreti</a:t>
            </a:r>
            <a:r>
              <a:rPr lang="en-US" sz="1100" dirty="0"/>
              <a:t> </a:t>
            </a:r>
            <a:r>
              <a:rPr lang="en-US" sz="1100" dirty="0" err="1"/>
              <a:t>dahildir</a:t>
            </a:r>
            <a:r>
              <a:rPr lang="en-US" sz="1100" dirty="0"/>
              <a:t>. </a:t>
            </a:r>
          </a:p>
          <a:p>
            <a:pPr algn="ctr"/>
            <a:r>
              <a:rPr lang="en-US" sz="1100" i="1" dirty="0">
                <a:solidFill>
                  <a:schemeClr val="bg2">
                    <a:lumMod val="50000"/>
                  </a:schemeClr>
                </a:solidFill>
              </a:rPr>
              <a:t>Menu includes spring water, warm bread rolls, tea, coffee.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meşrubat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€100 + %20 KDV </a:t>
            </a: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yerli</a:t>
            </a:r>
            <a:r>
              <a:rPr lang="en-US" sz="1100" dirty="0"/>
              <a:t> </a:t>
            </a:r>
            <a:r>
              <a:rPr lang="en-US" sz="1100" dirty="0" err="1"/>
              <a:t>içkiler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€115 + %20 KDV</a:t>
            </a:r>
          </a:p>
        </p:txBody>
      </p:sp>
    </p:spTree>
    <p:extLst>
      <p:ext uri="{BB962C8B-B14F-4D97-AF65-F5344CB8AC3E}">
        <p14:creationId xmlns:p14="http://schemas.microsoft.com/office/powerpoint/2010/main" val="196344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4960" y="3409773"/>
            <a:ext cx="5101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87CB00"/>
                </a:solidFill>
              </a:rPr>
              <a:t>MENÜ 5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 err="1">
                <a:solidFill>
                  <a:srgbClr val="87CB00"/>
                </a:solidFill>
              </a:rPr>
              <a:t>Başlangıçlar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 err="1">
                <a:solidFill>
                  <a:srgbClr val="104D97"/>
                </a:solidFill>
              </a:rPr>
              <a:t>Geleneksel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Ordövr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Tabağı</a:t>
            </a:r>
            <a:endParaRPr lang="en-US" sz="1100" b="1" dirty="0">
              <a:solidFill>
                <a:srgbClr val="104D97"/>
              </a:solidFill>
            </a:endParaRPr>
          </a:p>
          <a:p>
            <a:pPr algn="ctr"/>
            <a:r>
              <a:rPr lang="en-US" sz="1100" dirty="0" err="1"/>
              <a:t>Zeytinyağlı</a:t>
            </a:r>
            <a:r>
              <a:rPr lang="en-US" sz="1100" dirty="0"/>
              <a:t> </a:t>
            </a:r>
            <a:r>
              <a:rPr lang="en-US" sz="1100" dirty="0" err="1"/>
              <a:t>Enginar</a:t>
            </a:r>
            <a:r>
              <a:rPr lang="en-US" sz="1100" dirty="0"/>
              <a:t>, Muhammara, Amerikan Salata, Yaprak Sarma, Çerkez </a:t>
            </a:r>
            <a:r>
              <a:rPr lang="en-US" sz="1100" dirty="0" err="1"/>
              <a:t>Tavuğu</a:t>
            </a:r>
            <a:r>
              <a:rPr lang="en-US" sz="1100" dirty="0"/>
              <a:t>, Beyaz </a:t>
            </a:r>
            <a:r>
              <a:rPr lang="en-US" sz="1100" dirty="0" err="1"/>
              <a:t>Peynir</a:t>
            </a:r>
            <a:r>
              <a:rPr lang="en-US" sz="1100" dirty="0"/>
              <a:t>, </a:t>
            </a:r>
            <a:r>
              <a:rPr lang="en-US" sz="1100" dirty="0" err="1"/>
              <a:t>Domates</a:t>
            </a:r>
            <a:r>
              <a:rPr lang="en-US" sz="1100" dirty="0"/>
              <a:t> </a:t>
            </a:r>
            <a:r>
              <a:rPr lang="en-US" sz="1100" dirty="0" err="1"/>
              <a:t>Salatalık</a:t>
            </a:r>
            <a:r>
              <a:rPr lang="en-US" sz="1100" dirty="0"/>
              <a:t>, İzmir Tulum </a:t>
            </a:r>
            <a:r>
              <a:rPr lang="en-US" sz="1100" dirty="0" err="1"/>
              <a:t>Peyniri</a:t>
            </a:r>
            <a:endParaRPr lang="en-US" sz="1100" dirty="0"/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Traditional Hors </a:t>
            </a:r>
            <a:r>
              <a:rPr lang="en-US" sz="11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d'Oeuvre</a:t>
            </a:r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Platter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Olive Oil Braised Artichokes, Muhammara, Russian Salad, Stuffed Vine Leaves, Circassian Chicken, Turkish White Cheese, Fresh Tomato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Cucumber and İzmir Tulum Cheese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Ara </a:t>
            </a:r>
            <a:r>
              <a:rPr lang="en-US" sz="1100" b="1" dirty="0" err="1">
                <a:solidFill>
                  <a:srgbClr val="87CB00"/>
                </a:solidFill>
              </a:rPr>
              <a:t>Sıcak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104D97"/>
                </a:solidFill>
              </a:rPr>
              <a:t>Orman </a:t>
            </a:r>
            <a:r>
              <a:rPr lang="en-US" sz="1100" b="1" dirty="0" err="1">
                <a:solidFill>
                  <a:srgbClr val="104D97"/>
                </a:solidFill>
              </a:rPr>
              <a:t>Mantarlı</a:t>
            </a:r>
            <a:r>
              <a:rPr lang="en-US" sz="1100" b="1" dirty="0">
                <a:solidFill>
                  <a:srgbClr val="104D97"/>
                </a:solidFill>
              </a:rPr>
              <a:t> Vol-Au-Vent</a:t>
            </a:r>
          </a:p>
          <a:p>
            <a:pPr algn="ctr"/>
            <a:r>
              <a:rPr lang="en-US" sz="1100" dirty="0"/>
              <a:t>Sote </a:t>
            </a:r>
            <a:r>
              <a:rPr lang="en-US" sz="1100" dirty="0" err="1"/>
              <a:t>Mevsim</a:t>
            </a:r>
            <a:r>
              <a:rPr lang="en-US" sz="1100" dirty="0"/>
              <a:t> </a:t>
            </a:r>
            <a:r>
              <a:rPr lang="en-US" sz="1100" dirty="0" err="1"/>
              <a:t>Sebzeleri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Mornay </a:t>
            </a:r>
            <a:r>
              <a:rPr lang="en-US" sz="1100" dirty="0" err="1"/>
              <a:t>Peynir</a:t>
            </a:r>
            <a:r>
              <a:rPr lang="en-US" sz="1100" dirty="0"/>
              <a:t> </a:t>
            </a:r>
            <a:r>
              <a:rPr lang="en-US" sz="1100" dirty="0" err="1"/>
              <a:t>Sosu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b="1" dirty="0">
              <a:solidFill>
                <a:srgbClr val="104D97"/>
              </a:solidFill>
            </a:endParaRP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Wild Mushroom Vol-au-Vent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Sautéed Seasonal Vegetables and Mornay Cheese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b="1" dirty="0">
                <a:solidFill>
                  <a:srgbClr val="87CB00"/>
                </a:solidFill>
              </a:rPr>
              <a:t>Ana </a:t>
            </a:r>
            <a:r>
              <a:rPr lang="en-US" sz="1100" b="1" dirty="0" err="1">
                <a:solidFill>
                  <a:srgbClr val="87CB00"/>
                </a:solidFill>
              </a:rPr>
              <a:t>Yemek</a:t>
            </a:r>
            <a:endParaRPr lang="en-US" sz="1100" b="1" dirty="0">
              <a:solidFill>
                <a:srgbClr val="87CB00"/>
              </a:solidFill>
            </a:endParaRPr>
          </a:p>
          <a:p>
            <a:pPr algn="ctr"/>
            <a:endParaRPr lang="en-US" sz="500" b="1" dirty="0">
              <a:solidFill>
                <a:srgbClr val="852360"/>
              </a:solidFill>
            </a:endParaRPr>
          </a:p>
          <a:p>
            <a:pPr algn="ctr"/>
            <a:r>
              <a:rPr lang="en-US" sz="1100" b="1" dirty="0">
                <a:solidFill>
                  <a:srgbClr val="104D97"/>
                </a:solidFill>
              </a:rPr>
              <a:t>Taze </a:t>
            </a:r>
            <a:r>
              <a:rPr lang="en-US" sz="1100" b="1" dirty="0" err="1">
                <a:solidFill>
                  <a:srgbClr val="104D97"/>
                </a:solidFill>
              </a:rPr>
              <a:t>Baharatlar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ile</a:t>
            </a:r>
            <a:r>
              <a:rPr lang="en-US" sz="1100" b="1" dirty="0">
                <a:solidFill>
                  <a:srgbClr val="104D97"/>
                </a:solidFill>
              </a:rPr>
              <a:t> Marine </a:t>
            </a:r>
            <a:r>
              <a:rPr lang="en-US" sz="1100" b="1" dirty="0" err="1">
                <a:solidFill>
                  <a:srgbClr val="104D97"/>
                </a:solidFill>
              </a:rPr>
              <a:t>Edilmiş</a:t>
            </a:r>
            <a:r>
              <a:rPr lang="en-US" sz="1100" b="1" dirty="0">
                <a:solidFill>
                  <a:srgbClr val="104D97"/>
                </a:solidFill>
              </a:rPr>
              <a:t> Dağ </a:t>
            </a:r>
            <a:r>
              <a:rPr lang="en-US" sz="1100" b="1" dirty="0" err="1">
                <a:solidFill>
                  <a:srgbClr val="104D97"/>
                </a:solidFill>
              </a:rPr>
              <a:t>Mantarları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Soslu</a:t>
            </a:r>
            <a:r>
              <a:rPr lang="en-US" sz="1100" b="1" dirty="0">
                <a:solidFill>
                  <a:srgbClr val="104D97"/>
                </a:solidFill>
              </a:rPr>
              <a:t> Dana </a:t>
            </a:r>
            <a:r>
              <a:rPr lang="en-US" sz="1100" b="1" dirty="0" err="1">
                <a:solidFill>
                  <a:srgbClr val="104D97"/>
                </a:solidFill>
              </a:rPr>
              <a:t>Bonfile</a:t>
            </a:r>
            <a:endParaRPr lang="en-US" sz="1100" b="1" dirty="0">
              <a:solidFill>
                <a:srgbClr val="104D97"/>
              </a:solidFill>
            </a:endParaRPr>
          </a:p>
          <a:p>
            <a:pPr algn="ctr"/>
            <a:r>
              <a:rPr lang="en-US" sz="1100" dirty="0" err="1"/>
              <a:t>Graten</a:t>
            </a:r>
            <a:r>
              <a:rPr lang="en-US" sz="1100" dirty="0"/>
              <a:t> </a:t>
            </a:r>
            <a:r>
              <a:rPr lang="en-US" sz="1100" dirty="0" err="1"/>
              <a:t>Dofinua</a:t>
            </a:r>
            <a:r>
              <a:rPr lang="en-US" sz="1100" dirty="0"/>
              <a:t> </a:t>
            </a:r>
            <a:r>
              <a:rPr lang="en-US" sz="1100" dirty="0" err="1"/>
              <a:t>Patates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Sote </a:t>
            </a:r>
            <a:r>
              <a:rPr lang="en-US" sz="1100" dirty="0" err="1"/>
              <a:t>Ispanak</a:t>
            </a:r>
            <a:r>
              <a:rPr lang="en-US" sz="1100" dirty="0"/>
              <a:t> </a:t>
            </a:r>
            <a:r>
              <a:rPr lang="en-US" sz="1100" dirty="0" err="1"/>
              <a:t>Püresi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endParaRPr lang="en-US" sz="1100" b="1" dirty="0">
              <a:solidFill>
                <a:srgbClr val="104D97"/>
              </a:solidFill>
            </a:endParaRP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Beef Tenderloin with Fresh Herb-Marinated Wild Mushroom Sauce </a:t>
            </a:r>
          </a:p>
          <a:p>
            <a:pPr algn="ctr"/>
            <a:r>
              <a: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Served with Dauphinoise Potatoes and Sautéed Spinach Purée</a:t>
            </a:r>
            <a:endParaRPr lang="en-US" sz="11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n-US" sz="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96C93D"/>
                </a:solidFill>
              </a:rPr>
              <a:t>Düğün</a:t>
            </a:r>
            <a:r>
              <a:rPr lang="en-US" sz="1100" b="1" dirty="0">
                <a:solidFill>
                  <a:srgbClr val="96C93D"/>
                </a:solidFill>
              </a:rPr>
              <a:t> </a:t>
            </a:r>
            <a:r>
              <a:rPr lang="en-US" sz="1100" b="1" dirty="0" err="1">
                <a:solidFill>
                  <a:srgbClr val="96C93D"/>
                </a:solidFill>
              </a:rPr>
              <a:t>Pastası</a:t>
            </a:r>
            <a:r>
              <a:rPr lang="en-US" sz="1100" b="1" dirty="0">
                <a:solidFill>
                  <a:srgbClr val="96C93D"/>
                </a:solidFill>
              </a:rPr>
              <a:t> / </a:t>
            </a:r>
            <a:r>
              <a:rPr lang="en-US" sz="1100" b="1" i="1" dirty="0">
                <a:solidFill>
                  <a:srgbClr val="96C93D"/>
                </a:solidFill>
              </a:rPr>
              <a:t>Wedding Cake</a:t>
            </a:r>
          </a:p>
          <a:p>
            <a:pPr algn="ctr"/>
            <a:endParaRPr lang="en-US" sz="500" b="1" dirty="0">
              <a:solidFill>
                <a:srgbClr val="96C93D"/>
              </a:solidFill>
            </a:endParaRPr>
          </a:p>
          <a:p>
            <a:pPr algn="ctr"/>
            <a:r>
              <a:rPr lang="en-US" sz="1100" b="1" dirty="0" err="1">
                <a:solidFill>
                  <a:srgbClr val="104D97"/>
                </a:solidFill>
              </a:rPr>
              <a:t>Çikolatalı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Krokanlı</a:t>
            </a:r>
            <a:r>
              <a:rPr lang="en-US" sz="1100" b="1" dirty="0">
                <a:solidFill>
                  <a:srgbClr val="104D97"/>
                </a:solidFill>
              </a:rPr>
              <a:t>, Karamel Sos </a:t>
            </a:r>
            <a:r>
              <a:rPr lang="en-US" sz="1100" b="1" dirty="0" err="1">
                <a:solidFill>
                  <a:srgbClr val="104D97"/>
                </a:solidFill>
              </a:rPr>
              <a:t>ile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Chocolate Praline Crunch Cake with Caramel Sauce</a:t>
            </a:r>
          </a:p>
          <a:p>
            <a:pPr algn="ctr"/>
            <a:r>
              <a:rPr lang="en-US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veya</a:t>
            </a:r>
            <a:endParaRPr lang="en-US" sz="11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100" b="1" dirty="0" err="1">
                <a:solidFill>
                  <a:srgbClr val="104D97"/>
                </a:solidFill>
              </a:rPr>
              <a:t>Karışık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  <a:r>
              <a:rPr lang="en-US" sz="1100" b="1" dirty="0" err="1">
                <a:solidFill>
                  <a:srgbClr val="104D97"/>
                </a:solidFill>
              </a:rPr>
              <a:t>Meyveli</a:t>
            </a:r>
            <a:r>
              <a:rPr lang="en-US" sz="1100" b="1" dirty="0">
                <a:solidFill>
                  <a:srgbClr val="104D97"/>
                </a:solidFill>
              </a:rPr>
              <a:t>, </a:t>
            </a:r>
            <a:r>
              <a:rPr lang="en-US" sz="1100" b="1" dirty="0" err="1">
                <a:solidFill>
                  <a:srgbClr val="104D97"/>
                </a:solidFill>
              </a:rPr>
              <a:t>Ahududu</a:t>
            </a:r>
            <a:r>
              <a:rPr lang="en-US" sz="1100" b="1" dirty="0">
                <a:solidFill>
                  <a:srgbClr val="104D97"/>
                </a:solidFill>
              </a:rPr>
              <a:t> Sos </a:t>
            </a:r>
            <a:r>
              <a:rPr lang="en-US" sz="1100" b="1" dirty="0" err="1">
                <a:solidFill>
                  <a:srgbClr val="104D97"/>
                </a:solidFill>
              </a:rPr>
              <a:t>ile</a:t>
            </a:r>
            <a:r>
              <a:rPr lang="en-US" sz="1100" b="1" dirty="0">
                <a:solidFill>
                  <a:srgbClr val="104D97"/>
                </a:solidFill>
              </a:rPr>
              <a:t> </a:t>
            </a:r>
          </a:p>
          <a:p>
            <a:pPr algn="ctr"/>
            <a:r>
              <a:rPr lang="en-US" sz="1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Mixed Fruit Dessert with Raspberry Sauce</a:t>
            </a:r>
          </a:p>
          <a:p>
            <a:pPr algn="ctr"/>
            <a:endParaRPr lang="en-US" sz="500" dirty="0"/>
          </a:p>
          <a:p>
            <a:pPr algn="ctr"/>
            <a:r>
              <a:rPr lang="en-US" sz="1100" dirty="0" err="1"/>
              <a:t>Menü</a:t>
            </a:r>
            <a:r>
              <a:rPr lang="en-US" sz="1100" dirty="0"/>
              <a:t> </a:t>
            </a:r>
            <a:r>
              <a:rPr lang="en-US" sz="1100" dirty="0" err="1"/>
              <a:t>fiyatlarımıza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, </a:t>
            </a:r>
            <a:r>
              <a:rPr lang="en-US" sz="1100" dirty="0" err="1"/>
              <a:t>ekmek</a:t>
            </a:r>
            <a:r>
              <a:rPr lang="en-US" sz="1100" dirty="0"/>
              <a:t> </a:t>
            </a:r>
            <a:r>
              <a:rPr lang="en-US" sz="1100" dirty="0" err="1"/>
              <a:t>çeşitleri</a:t>
            </a:r>
            <a:r>
              <a:rPr lang="en-US" sz="1100" dirty="0"/>
              <a:t>, </a:t>
            </a:r>
            <a:r>
              <a:rPr lang="en-US" sz="1100" dirty="0" err="1"/>
              <a:t>çay</a:t>
            </a:r>
            <a:r>
              <a:rPr lang="en-US" sz="1100" dirty="0"/>
              <a:t>, </a:t>
            </a:r>
            <a:r>
              <a:rPr lang="en-US" sz="1100" dirty="0" err="1"/>
              <a:t>kahve</a:t>
            </a:r>
            <a:r>
              <a:rPr lang="en-US" sz="1100" dirty="0"/>
              <a:t> </a:t>
            </a:r>
            <a:r>
              <a:rPr lang="en-US" sz="1100" dirty="0" err="1"/>
              <a:t>ücreti</a:t>
            </a:r>
            <a:r>
              <a:rPr lang="en-US" sz="1100" dirty="0"/>
              <a:t> </a:t>
            </a:r>
            <a:r>
              <a:rPr lang="en-US" sz="1100" dirty="0" err="1"/>
              <a:t>dahildir</a:t>
            </a:r>
            <a:r>
              <a:rPr lang="en-US" sz="1100" dirty="0"/>
              <a:t>. </a:t>
            </a:r>
          </a:p>
          <a:p>
            <a:pPr algn="ctr"/>
            <a:r>
              <a:rPr lang="en-US" sz="1100" i="1" dirty="0">
                <a:solidFill>
                  <a:schemeClr val="bg2">
                    <a:lumMod val="50000"/>
                  </a:schemeClr>
                </a:solidFill>
              </a:rPr>
              <a:t>Menu includes spring water, warm bread rolls, tea, coffee.</a:t>
            </a:r>
          </a:p>
          <a:p>
            <a:pPr algn="ctr"/>
            <a:endParaRPr lang="en-US" sz="500" i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meşrubat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€110 + %20 KDV </a:t>
            </a:r>
          </a:p>
          <a:p>
            <a:pPr algn="ctr"/>
            <a:r>
              <a:rPr lang="en-US" sz="1100" dirty="0" err="1"/>
              <a:t>Limitsiz</a:t>
            </a:r>
            <a:r>
              <a:rPr lang="en-US" sz="1100" dirty="0"/>
              <a:t> </a:t>
            </a:r>
            <a:r>
              <a:rPr lang="en-US" sz="1100" dirty="0" err="1"/>
              <a:t>yerli</a:t>
            </a:r>
            <a:r>
              <a:rPr lang="en-US" sz="1100" dirty="0"/>
              <a:t> </a:t>
            </a:r>
            <a:r>
              <a:rPr lang="en-US" sz="1100" dirty="0" err="1"/>
              <a:t>içkiler</a:t>
            </a:r>
            <a:r>
              <a:rPr lang="en-US" sz="1100" dirty="0"/>
              <a:t> </a:t>
            </a:r>
            <a:r>
              <a:rPr lang="en-US" sz="1100" dirty="0" err="1"/>
              <a:t>ile</a:t>
            </a:r>
            <a:r>
              <a:rPr lang="en-US" sz="1100" dirty="0"/>
              <a:t> </a:t>
            </a:r>
            <a:r>
              <a:rPr lang="en-US" sz="1100" dirty="0" err="1"/>
              <a:t>kişi</a:t>
            </a:r>
            <a:r>
              <a:rPr lang="en-US" sz="1100" dirty="0"/>
              <a:t> </a:t>
            </a:r>
            <a:r>
              <a:rPr lang="en-US" sz="1100" dirty="0" err="1"/>
              <a:t>başı</a:t>
            </a:r>
            <a:r>
              <a:rPr lang="en-US" sz="1100" dirty="0"/>
              <a:t>: €125 + %20 KDV</a:t>
            </a:r>
          </a:p>
        </p:txBody>
      </p:sp>
    </p:spTree>
    <p:extLst>
      <p:ext uri="{BB962C8B-B14F-4D97-AF65-F5344CB8AC3E}">
        <p14:creationId xmlns:p14="http://schemas.microsoft.com/office/powerpoint/2010/main" val="77198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5139" y="3802880"/>
            <a:ext cx="522147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87CB00"/>
                </a:solidFill>
              </a:rPr>
              <a:t>Tarih </a:t>
            </a:r>
            <a:r>
              <a:rPr lang="en-US" sz="1100" b="1" dirty="0" err="1">
                <a:solidFill>
                  <a:srgbClr val="87CB00"/>
                </a:solidFill>
              </a:rPr>
              <a:t>Netleşmiş</a:t>
            </a:r>
            <a:r>
              <a:rPr lang="en-US" sz="1100" b="1" dirty="0">
                <a:solidFill>
                  <a:srgbClr val="87CB00"/>
                </a:solidFill>
              </a:rPr>
              <a:t> </a:t>
            </a:r>
            <a:r>
              <a:rPr lang="en-US" sz="1100" b="1" dirty="0" err="1">
                <a:solidFill>
                  <a:srgbClr val="87CB00"/>
                </a:solidFill>
              </a:rPr>
              <a:t>ise</a:t>
            </a:r>
            <a:r>
              <a:rPr lang="en-US" sz="1100" b="1" dirty="0">
                <a:solidFill>
                  <a:srgbClr val="87CB00"/>
                </a:solidFill>
              </a:rPr>
              <a:t>;</a:t>
            </a:r>
          </a:p>
          <a:p>
            <a:r>
              <a:rPr lang="en-US" sz="1100" dirty="0" err="1"/>
              <a:t>Belirtmiş</a:t>
            </a:r>
            <a:r>
              <a:rPr lang="en-US" sz="1100" dirty="0"/>
              <a:t> </a:t>
            </a:r>
            <a:r>
              <a:rPr lang="en-US" sz="1100" dirty="0" err="1"/>
              <a:t>olduğunuz</a:t>
            </a:r>
            <a:r>
              <a:rPr lang="en-US" sz="1100" dirty="0"/>
              <a:t> </a:t>
            </a:r>
            <a:r>
              <a:rPr lang="en-US" sz="1100" dirty="0" err="1"/>
              <a:t>organizasyon</a:t>
            </a:r>
            <a:r>
              <a:rPr lang="en-US" sz="1100" dirty="0"/>
              <a:t> </a:t>
            </a:r>
            <a:r>
              <a:rPr lang="en-US" sz="1100" dirty="0" err="1"/>
              <a:t>tarihi</a:t>
            </a:r>
            <a:r>
              <a:rPr lang="en-US" sz="1100" dirty="0"/>
              <a:t> </a:t>
            </a:r>
            <a:r>
              <a:rPr lang="en-US" sz="1100" dirty="0" err="1"/>
              <a:t>için</a:t>
            </a:r>
            <a:r>
              <a:rPr lang="en-US" sz="1100" dirty="0"/>
              <a:t>, </a:t>
            </a:r>
            <a:r>
              <a:rPr lang="en-US" sz="1100" b="1" dirty="0"/>
              <a:t>00/00/2026</a:t>
            </a:r>
            <a:r>
              <a:rPr lang="en-US" sz="1100" dirty="0"/>
              <a:t> </a:t>
            </a:r>
            <a:r>
              <a:rPr lang="en-US" sz="1100" dirty="0" err="1"/>
              <a:t>tarihine</a:t>
            </a:r>
            <a:r>
              <a:rPr lang="en-US" sz="1100" dirty="0"/>
              <a:t> </a:t>
            </a:r>
            <a:r>
              <a:rPr lang="en-US" sz="1100" dirty="0" err="1"/>
              <a:t>kadar</a:t>
            </a:r>
            <a:r>
              <a:rPr lang="en-US" sz="1100" dirty="0"/>
              <a:t> </a:t>
            </a:r>
            <a:r>
              <a:rPr lang="en-US" sz="1100" dirty="0" err="1"/>
              <a:t>geçerli</a:t>
            </a:r>
            <a:r>
              <a:rPr lang="en-US" sz="1100" dirty="0"/>
              <a:t> </a:t>
            </a:r>
            <a:r>
              <a:rPr lang="en-US" sz="1100" dirty="0" err="1"/>
              <a:t>olmak</a:t>
            </a:r>
            <a:r>
              <a:rPr lang="en-US" sz="1100" dirty="0"/>
              <a:t> </a:t>
            </a:r>
            <a:r>
              <a:rPr lang="en-US" sz="1100" dirty="0" err="1"/>
              <a:t>üzere</a:t>
            </a:r>
            <a:r>
              <a:rPr lang="en-US" sz="1100" dirty="0"/>
              <a:t> </a:t>
            </a:r>
            <a:r>
              <a:rPr lang="en-US" sz="1100" dirty="0" err="1"/>
              <a:t>tarafınıza</a:t>
            </a:r>
            <a:r>
              <a:rPr lang="en-US" sz="1100" dirty="0"/>
              <a:t> </a:t>
            </a:r>
            <a:r>
              <a:rPr lang="en-US" sz="1100" dirty="0" err="1"/>
              <a:t>opsiyonlu</a:t>
            </a:r>
            <a:r>
              <a:rPr lang="en-US" sz="1100" dirty="0"/>
              <a:t> </a:t>
            </a:r>
            <a:r>
              <a:rPr lang="en-US" sz="1100" dirty="0" err="1"/>
              <a:t>rezervasyon</a:t>
            </a:r>
            <a:r>
              <a:rPr lang="en-US" sz="1100" dirty="0"/>
              <a:t> </a:t>
            </a:r>
            <a:r>
              <a:rPr lang="en-US" sz="1100" dirty="0" err="1"/>
              <a:t>oluşturulmuştur</a:t>
            </a:r>
            <a:r>
              <a:rPr lang="en-US" sz="1100" dirty="0"/>
              <a:t>. </a:t>
            </a:r>
            <a:r>
              <a:rPr lang="en-US" sz="1100" dirty="0" err="1"/>
              <a:t>Belirtilen</a:t>
            </a:r>
            <a:r>
              <a:rPr lang="en-US" sz="1100" dirty="0"/>
              <a:t> </a:t>
            </a:r>
            <a:r>
              <a:rPr lang="en-US" sz="1100" dirty="0" err="1"/>
              <a:t>tarihe</a:t>
            </a:r>
            <a:r>
              <a:rPr lang="en-US" sz="1100" dirty="0"/>
              <a:t> </a:t>
            </a:r>
            <a:r>
              <a:rPr lang="en-US" sz="1100" dirty="0" err="1"/>
              <a:t>kadar</a:t>
            </a:r>
            <a:r>
              <a:rPr lang="en-US" sz="1100" dirty="0"/>
              <a:t> </a:t>
            </a:r>
            <a:r>
              <a:rPr lang="en-US" sz="1100" dirty="0" err="1"/>
              <a:t>yazılı</a:t>
            </a:r>
            <a:r>
              <a:rPr lang="en-US" sz="1100" dirty="0"/>
              <a:t> </a:t>
            </a:r>
            <a:r>
              <a:rPr lang="en-US" sz="1100" dirty="0" err="1"/>
              <a:t>onayınızın</a:t>
            </a:r>
            <a:r>
              <a:rPr lang="en-US" sz="1100" dirty="0"/>
              <a:t> </a:t>
            </a:r>
            <a:r>
              <a:rPr lang="en-US" sz="1100" dirty="0" err="1"/>
              <a:t>tarafımıza</a:t>
            </a:r>
            <a:r>
              <a:rPr lang="en-US" sz="1100" dirty="0"/>
              <a:t> </a:t>
            </a:r>
            <a:r>
              <a:rPr lang="en-US" sz="1100" dirty="0" err="1"/>
              <a:t>ulaşmaması</a:t>
            </a:r>
            <a:r>
              <a:rPr lang="en-US" sz="1100" dirty="0"/>
              <a:t> </a:t>
            </a:r>
            <a:r>
              <a:rPr lang="en-US" sz="1100" dirty="0" err="1"/>
              <a:t>durumunda</a:t>
            </a:r>
            <a:r>
              <a:rPr lang="en-US" sz="1100" dirty="0"/>
              <a:t>, </a:t>
            </a:r>
            <a:r>
              <a:rPr lang="en-US" sz="1100" dirty="0" err="1"/>
              <a:t>rezervasyonunuzun</a:t>
            </a:r>
            <a:r>
              <a:rPr lang="en-US" sz="1100" dirty="0"/>
              <a:t> </a:t>
            </a:r>
            <a:r>
              <a:rPr lang="en-US" sz="1100" dirty="0" err="1"/>
              <a:t>sistemimizden</a:t>
            </a:r>
            <a:r>
              <a:rPr lang="en-US" sz="1100" dirty="0"/>
              <a:t> </a:t>
            </a:r>
            <a:r>
              <a:rPr lang="en-US" sz="1100" dirty="0" err="1"/>
              <a:t>otomatik</a:t>
            </a:r>
            <a:r>
              <a:rPr lang="en-US" sz="1100" dirty="0"/>
              <a:t> </a:t>
            </a:r>
            <a:r>
              <a:rPr lang="en-US" sz="1100" dirty="0" err="1"/>
              <a:t>olarak</a:t>
            </a:r>
            <a:r>
              <a:rPr lang="en-US" sz="1100" dirty="0"/>
              <a:t> </a:t>
            </a:r>
            <a:r>
              <a:rPr lang="en-US" sz="1100" dirty="0" err="1"/>
              <a:t>iptal</a:t>
            </a:r>
            <a:r>
              <a:rPr lang="en-US" sz="1100" dirty="0"/>
              <a:t> </a:t>
            </a:r>
            <a:r>
              <a:rPr lang="en-US" sz="1100" dirty="0" err="1"/>
              <a:t>edileceğini</a:t>
            </a:r>
            <a:r>
              <a:rPr lang="en-US" sz="1100" dirty="0"/>
              <a:t> </a:t>
            </a:r>
            <a:r>
              <a:rPr lang="en-US" sz="1100" dirty="0" err="1"/>
              <a:t>bilgilerinize</a:t>
            </a:r>
            <a:r>
              <a:rPr lang="en-US" sz="1100" dirty="0"/>
              <a:t> </a:t>
            </a:r>
            <a:r>
              <a:rPr lang="en-US" sz="1100" dirty="0" err="1"/>
              <a:t>sunarız</a:t>
            </a:r>
            <a:r>
              <a:rPr lang="en-US" sz="1100" dirty="0"/>
              <a:t>.</a:t>
            </a:r>
          </a:p>
          <a:p>
            <a:endParaRPr lang="en-US" sz="1100" dirty="0"/>
          </a:p>
          <a:p>
            <a:r>
              <a:rPr lang="en-US" sz="1100" b="1" dirty="0">
                <a:solidFill>
                  <a:srgbClr val="87CB00"/>
                </a:solidFill>
              </a:rPr>
              <a:t>Tarih </a:t>
            </a:r>
            <a:r>
              <a:rPr lang="en-US" sz="1100" b="1" dirty="0" err="1">
                <a:solidFill>
                  <a:srgbClr val="87CB00"/>
                </a:solidFill>
              </a:rPr>
              <a:t>Henüz</a:t>
            </a:r>
            <a:r>
              <a:rPr lang="en-US" sz="1100" b="1" dirty="0">
                <a:solidFill>
                  <a:srgbClr val="87CB00"/>
                </a:solidFill>
              </a:rPr>
              <a:t> </a:t>
            </a:r>
            <a:r>
              <a:rPr lang="en-US" sz="1100" b="1" dirty="0" err="1">
                <a:solidFill>
                  <a:srgbClr val="87CB00"/>
                </a:solidFill>
              </a:rPr>
              <a:t>Netleşmemiş</a:t>
            </a:r>
            <a:r>
              <a:rPr lang="en-US" sz="1100" b="1" dirty="0">
                <a:solidFill>
                  <a:srgbClr val="87CB00"/>
                </a:solidFill>
              </a:rPr>
              <a:t> </a:t>
            </a:r>
            <a:r>
              <a:rPr lang="en-US" sz="1100" b="1" dirty="0" err="1">
                <a:solidFill>
                  <a:srgbClr val="87CB00"/>
                </a:solidFill>
              </a:rPr>
              <a:t>ise</a:t>
            </a:r>
            <a:r>
              <a:rPr lang="en-US" sz="1100" b="1" dirty="0">
                <a:solidFill>
                  <a:srgbClr val="87CB00"/>
                </a:solidFill>
              </a:rPr>
              <a:t>;</a:t>
            </a:r>
          </a:p>
          <a:p>
            <a:r>
              <a:rPr lang="en-US" sz="1100" dirty="0" err="1"/>
              <a:t>Organizasyonunuz</a:t>
            </a:r>
            <a:r>
              <a:rPr lang="en-US" sz="1100" dirty="0"/>
              <a:t> </a:t>
            </a:r>
            <a:r>
              <a:rPr lang="en-US" sz="1100" dirty="0" err="1"/>
              <a:t>için</a:t>
            </a:r>
            <a:r>
              <a:rPr lang="en-US" sz="1100" dirty="0"/>
              <a:t> </a:t>
            </a:r>
            <a:r>
              <a:rPr lang="en-US" sz="1100" dirty="0" err="1"/>
              <a:t>opsiyonlu</a:t>
            </a:r>
            <a:r>
              <a:rPr lang="en-US" sz="1100" dirty="0"/>
              <a:t> </a:t>
            </a:r>
            <a:r>
              <a:rPr lang="en-US" sz="1100" dirty="0" err="1"/>
              <a:t>rezervasyon</a:t>
            </a:r>
            <a:r>
              <a:rPr lang="en-US" sz="1100" dirty="0"/>
              <a:t> </a:t>
            </a:r>
            <a:r>
              <a:rPr lang="en-US" sz="1100" dirty="0" err="1"/>
              <a:t>talebinizin</a:t>
            </a:r>
            <a:r>
              <a:rPr lang="en-US" sz="1100" dirty="0"/>
              <a:t> </a:t>
            </a:r>
            <a:r>
              <a:rPr lang="en-US" sz="1100" dirty="0" err="1"/>
              <a:t>bulunması</a:t>
            </a:r>
            <a:r>
              <a:rPr lang="en-US" sz="1100" dirty="0"/>
              <a:t> </a:t>
            </a:r>
            <a:r>
              <a:rPr lang="en-US" sz="1100" dirty="0" err="1"/>
              <a:t>halinde</a:t>
            </a:r>
            <a:r>
              <a:rPr lang="en-US" sz="1100" dirty="0"/>
              <a:t>, </a:t>
            </a:r>
            <a:r>
              <a:rPr lang="en-US" sz="1100" dirty="0" err="1"/>
              <a:t>yazılı</a:t>
            </a:r>
            <a:r>
              <a:rPr lang="en-US" sz="1100" dirty="0"/>
              <a:t> </a:t>
            </a:r>
            <a:r>
              <a:rPr lang="en-US" sz="1100" dirty="0" err="1"/>
              <a:t>bildiriminize</a:t>
            </a:r>
            <a:r>
              <a:rPr lang="en-US" sz="1100" dirty="0"/>
              <a:t> </a:t>
            </a:r>
            <a:r>
              <a:rPr lang="en-US" sz="1100" dirty="0" err="1"/>
              <a:t>istinaden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otel</a:t>
            </a:r>
            <a:r>
              <a:rPr lang="en-US" sz="1100" dirty="0"/>
              <a:t> </a:t>
            </a:r>
            <a:r>
              <a:rPr lang="en-US" sz="1100" dirty="0" err="1"/>
              <a:t>müsaitliği</a:t>
            </a:r>
            <a:r>
              <a:rPr lang="en-US" sz="1100" dirty="0"/>
              <a:t> </a:t>
            </a:r>
            <a:r>
              <a:rPr lang="en-US" sz="1100" dirty="0" err="1"/>
              <a:t>doğrultusunda</a:t>
            </a:r>
            <a:r>
              <a:rPr lang="en-US" sz="1100" dirty="0"/>
              <a:t> </a:t>
            </a:r>
            <a:r>
              <a:rPr lang="en-US" sz="1100" dirty="0" err="1"/>
              <a:t>tarafınıza</a:t>
            </a:r>
            <a:r>
              <a:rPr lang="en-US" sz="1100" dirty="0"/>
              <a:t> </a:t>
            </a:r>
            <a:r>
              <a:rPr lang="en-US" sz="1100" dirty="0" err="1"/>
              <a:t>gerekli</a:t>
            </a:r>
            <a:r>
              <a:rPr lang="en-US" sz="1100" dirty="0"/>
              <a:t> </a:t>
            </a:r>
            <a:r>
              <a:rPr lang="en-US" sz="1100" dirty="0" err="1"/>
              <a:t>desteğin</a:t>
            </a:r>
            <a:r>
              <a:rPr lang="en-US" sz="1100" dirty="0"/>
              <a:t> </a:t>
            </a:r>
            <a:r>
              <a:rPr lang="en-US" sz="1100" dirty="0" err="1"/>
              <a:t>sağlanmasından</a:t>
            </a:r>
            <a:r>
              <a:rPr lang="en-US" sz="1100" dirty="0"/>
              <a:t> </a:t>
            </a:r>
            <a:r>
              <a:rPr lang="en-US" sz="1100" dirty="0" err="1"/>
              <a:t>memnuniyet</a:t>
            </a:r>
            <a:r>
              <a:rPr lang="en-US" sz="1100" dirty="0"/>
              <a:t> </a:t>
            </a:r>
            <a:r>
              <a:rPr lang="en-US" sz="1100" dirty="0" err="1"/>
              <a:t>duyulacaktır</a:t>
            </a:r>
            <a:r>
              <a:rPr lang="en-US" sz="1100" dirty="0"/>
              <a:t>.</a:t>
            </a:r>
          </a:p>
          <a:p>
            <a:endParaRPr lang="en-US" sz="1100" dirty="0"/>
          </a:p>
          <a:p>
            <a:r>
              <a:rPr lang="en-US" sz="1100" b="1" dirty="0" err="1">
                <a:solidFill>
                  <a:srgbClr val="87CB00"/>
                </a:solidFill>
              </a:rPr>
              <a:t>İkinci</a:t>
            </a:r>
            <a:r>
              <a:rPr lang="en-US" sz="1100" b="1" dirty="0">
                <a:solidFill>
                  <a:srgbClr val="87CB00"/>
                </a:solidFill>
              </a:rPr>
              <a:t> </a:t>
            </a:r>
            <a:r>
              <a:rPr lang="en-US" sz="1100" b="1" dirty="0" err="1">
                <a:solidFill>
                  <a:srgbClr val="87CB00"/>
                </a:solidFill>
              </a:rPr>
              <a:t>Opsiyon</a:t>
            </a:r>
            <a:r>
              <a:rPr lang="en-US" sz="1100" b="1" dirty="0">
                <a:solidFill>
                  <a:srgbClr val="87CB00"/>
                </a:solidFill>
              </a:rPr>
              <a:t> Durumu;</a:t>
            </a:r>
          </a:p>
          <a:p>
            <a:r>
              <a:rPr lang="en-US" sz="1100" dirty="0" err="1"/>
              <a:t>Organizasyonunuz</a:t>
            </a:r>
            <a:r>
              <a:rPr lang="en-US" sz="1100" dirty="0"/>
              <a:t> </a:t>
            </a:r>
            <a:r>
              <a:rPr lang="en-US" sz="1100" dirty="0" err="1"/>
              <a:t>için</a:t>
            </a:r>
            <a:r>
              <a:rPr lang="en-US" sz="1100" dirty="0"/>
              <a:t> </a:t>
            </a:r>
            <a:r>
              <a:rPr lang="en-US" sz="1100" dirty="0" err="1"/>
              <a:t>talep</a:t>
            </a:r>
            <a:r>
              <a:rPr lang="en-US" sz="1100" dirty="0"/>
              <a:t> </a:t>
            </a:r>
            <a:r>
              <a:rPr lang="en-US" sz="1100" dirty="0" err="1"/>
              <a:t>edilen</a:t>
            </a:r>
            <a:r>
              <a:rPr lang="en-US" sz="1100" dirty="0"/>
              <a:t> </a:t>
            </a:r>
            <a:r>
              <a:rPr lang="en-US" sz="1100" dirty="0" err="1"/>
              <a:t>tarih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alanda</a:t>
            </a:r>
            <a:r>
              <a:rPr lang="en-US" sz="1100" dirty="0"/>
              <a:t> </a:t>
            </a:r>
            <a:r>
              <a:rPr lang="en-US" sz="1100" dirty="0" err="1"/>
              <a:t>tarafınıza</a:t>
            </a:r>
            <a:r>
              <a:rPr lang="en-US" sz="1100" dirty="0"/>
              <a:t> </a:t>
            </a:r>
            <a:r>
              <a:rPr lang="en-US" sz="1100" b="1" dirty="0"/>
              <a:t>2. </a:t>
            </a:r>
            <a:r>
              <a:rPr lang="en-US" sz="1100" b="1" dirty="0" err="1"/>
              <a:t>opsiyon</a:t>
            </a:r>
            <a:r>
              <a:rPr lang="en-US" sz="1100" dirty="0"/>
              <a:t> </a:t>
            </a:r>
            <a:r>
              <a:rPr lang="en-US" sz="1100" dirty="0" err="1"/>
              <a:t>verilmiştir</a:t>
            </a:r>
            <a:r>
              <a:rPr lang="en-US" sz="1100" dirty="0"/>
              <a:t>. </a:t>
            </a:r>
            <a:r>
              <a:rPr lang="en-US" sz="1100" dirty="0" err="1"/>
              <a:t>Rezervasyon</a:t>
            </a:r>
            <a:r>
              <a:rPr lang="en-US" sz="1100" dirty="0"/>
              <a:t> </a:t>
            </a:r>
            <a:r>
              <a:rPr lang="en-US" sz="1100" dirty="0" err="1"/>
              <a:t>durumunda</a:t>
            </a:r>
            <a:r>
              <a:rPr lang="en-US" sz="1100" dirty="0"/>
              <a:t> </a:t>
            </a:r>
            <a:r>
              <a:rPr lang="en-US" sz="1100" dirty="0" err="1"/>
              <a:t>meydana</a:t>
            </a:r>
            <a:r>
              <a:rPr lang="en-US" sz="1100" dirty="0"/>
              <a:t> </a:t>
            </a:r>
            <a:r>
              <a:rPr lang="en-US" sz="1100" dirty="0" err="1"/>
              <a:t>gelebilecek</a:t>
            </a:r>
            <a:r>
              <a:rPr lang="en-US" sz="1100" dirty="0"/>
              <a:t> </a:t>
            </a:r>
            <a:r>
              <a:rPr lang="en-US" sz="1100" dirty="0" err="1"/>
              <a:t>değişiklikler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müsaitlik</a:t>
            </a:r>
            <a:r>
              <a:rPr lang="en-US" sz="1100" dirty="0"/>
              <a:t> </a:t>
            </a:r>
            <a:r>
              <a:rPr lang="en-US" sz="1100" dirty="0" err="1"/>
              <a:t>bilgileri</a:t>
            </a:r>
            <a:r>
              <a:rPr lang="en-US" sz="1100" dirty="0"/>
              <a:t> </a:t>
            </a:r>
            <a:r>
              <a:rPr lang="en-US" sz="1100" dirty="0" err="1"/>
              <a:t>tarafınıza</a:t>
            </a:r>
            <a:r>
              <a:rPr lang="en-US" sz="1100" dirty="0"/>
              <a:t> </a:t>
            </a:r>
            <a:r>
              <a:rPr lang="en-US" sz="1100" dirty="0" err="1"/>
              <a:t>ayrıca</a:t>
            </a:r>
            <a:r>
              <a:rPr lang="en-US" sz="1100" dirty="0"/>
              <a:t> </a:t>
            </a:r>
            <a:r>
              <a:rPr lang="en-US" sz="1100" dirty="0" err="1"/>
              <a:t>bildirilecektir</a:t>
            </a:r>
            <a:r>
              <a:rPr lang="en-US" sz="1100" dirty="0"/>
              <a:t>.</a:t>
            </a:r>
          </a:p>
          <a:p>
            <a:endParaRPr lang="en-US" sz="1100" dirty="0"/>
          </a:p>
          <a:p>
            <a:r>
              <a:rPr lang="en-US" sz="1100" dirty="0"/>
              <a:t>DoubleTree by Hilton İstanbul </a:t>
            </a:r>
            <a:r>
              <a:rPr lang="en-US" sz="1100" dirty="0" err="1"/>
              <a:t>Ümraniye</a:t>
            </a:r>
            <a:r>
              <a:rPr lang="en-US" sz="1100" dirty="0"/>
              <a:t> </a:t>
            </a:r>
            <a:r>
              <a:rPr lang="en-US" sz="1100" dirty="0" err="1"/>
              <a:t>Canpark</a:t>
            </a:r>
            <a:r>
              <a:rPr lang="en-US" sz="1100" dirty="0"/>
              <a:t> </a:t>
            </a:r>
            <a:r>
              <a:rPr lang="en-US" sz="1100" dirty="0" err="1"/>
              <a:t>olarak</a:t>
            </a:r>
            <a:r>
              <a:rPr lang="en-US" sz="1100" dirty="0"/>
              <a:t>, </a:t>
            </a:r>
            <a:r>
              <a:rPr lang="en-US" sz="1100" dirty="0" err="1"/>
              <a:t>organizasyonunuzun</a:t>
            </a:r>
            <a:r>
              <a:rPr lang="en-US" sz="1100" dirty="0"/>
              <a:t> </a:t>
            </a:r>
            <a:r>
              <a:rPr lang="en-US" sz="1100" dirty="0" err="1"/>
              <a:t>beklentilerinizin</a:t>
            </a:r>
            <a:r>
              <a:rPr lang="en-US" sz="1100" dirty="0"/>
              <a:t> </a:t>
            </a:r>
            <a:r>
              <a:rPr lang="en-US" sz="1100" dirty="0" err="1"/>
              <a:t>üzerinde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kusursuz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şekilde</a:t>
            </a:r>
            <a:r>
              <a:rPr lang="en-US" sz="1100" dirty="0"/>
              <a:t> </a:t>
            </a:r>
            <a:r>
              <a:rPr lang="en-US" sz="1100" dirty="0" err="1"/>
              <a:t>gerçekleşmesi</a:t>
            </a:r>
            <a:r>
              <a:rPr lang="en-US" sz="1100" dirty="0"/>
              <a:t> </a:t>
            </a:r>
            <a:r>
              <a:rPr lang="en-US" sz="1100" dirty="0" err="1"/>
              <a:t>adına</a:t>
            </a:r>
            <a:r>
              <a:rPr lang="en-US" sz="1100" dirty="0"/>
              <a:t> her </a:t>
            </a:r>
            <a:r>
              <a:rPr lang="en-US" sz="1100" dirty="0" err="1"/>
              <a:t>türlü</a:t>
            </a:r>
            <a:r>
              <a:rPr lang="en-US" sz="1100" dirty="0"/>
              <a:t> </a:t>
            </a:r>
            <a:r>
              <a:rPr lang="en-US" sz="1100" dirty="0" err="1"/>
              <a:t>destek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hizmeti</a:t>
            </a:r>
            <a:r>
              <a:rPr lang="en-US" sz="1100" dirty="0"/>
              <a:t> </a:t>
            </a:r>
            <a:r>
              <a:rPr lang="en-US" sz="1100" dirty="0" err="1"/>
              <a:t>sunmaya</a:t>
            </a:r>
            <a:r>
              <a:rPr lang="en-US" sz="1100" dirty="0"/>
              <a:t> </a:t>
            </a:r>
            <a:r>
              <a:rPr lang="en-US" sz="1100" dirty="0" err="1"/>
              <a:t>hazır</a:t>
            </a:r>
            <a:r>
              <a:rPr lang="en-US" sz="1100" dirty="0"/>
              <a:t> </a:t>
            </a:r>
            <a:r>
              <a:rPr lang="en-US" sz="1100" dirty="0" err="1"/>
              <a:t>olduğumuzu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kez</a:t>
            </a:r>
            <a:r>
              <a:rPr lang="en-US" sz="1100" dirty="0"/>
              <a:t> </a:t>
            </a:r>
            <a:r>
              <a:rPr lang="en-US" sz="1100" dirty="0" err="1"/>
              <a:t>daha</a:t>
            </a:r>
            <a:r>
              <a:rPr lang="en-US" sz="1100" dirty="0"/>
              <a:t> </a:t>
            </a:r>
            <a:r>
              <a:rPr lang="en-US" sz="1100" dirty="0" err="1"/>
              <a:t>belirtmek</a:t>
            </a:r>
            <a:r>
              <a:rPr lang="en-US" sz="1100" dirty="0"/>
              <a:t> </a:t>
            </a:r>
            <a:r>
              <a:rPr lang="en-US" sz="1100" dirty="0" err="1"/>
              <a:t>isteriz</a:t>
            </a:r>
            <a:r>
              <a:rPr lang="en-US" sz="1100" dirty="0"/>
              <a:t>. </a:t>
            </a:r>
            <a:r>
              <a:rPr lang="en-US" sz="1100" dirty="0" err="1"/>
              <a:t>Sizin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değerli</a:t>
            </a:r>
            <a:r>
              <a:rPr lang="en-US" sz="1100" dirty="0"/>
              <a:t> </a:t>
            </a:r>
            <a:r>
              <a:rPr lang="en-US" sz="1100" dirty="0" err="1"/>
              <a:t>misafirlerinizin</a:t>
            </a:r>
            <a:r>
              <a:rPr lang="en-US" sz="1100" dirty="0"/>
              <a:t> </a:t>
            </a:r>
            <a:r>
              <a:rPr lang="en-US" sz="1100" dirty="0" err="1"/>
              <a:t>unutulmaz</a:t>
            </a:r>
            <a:r>
              <a:rPr lang="en-US" sz="1100" dirty="0"/>
              <a:t> </a:t>
            </a:r>
            <a:r>
              <a:rPr lang="en-US" sz="1100" dirty="0" err="1"/>
              <a:t>bir</a:t>
            </a:r>
            <a:r>
              <a:rPr lang="en-US" sz="1100" dirty="0"/>
              <a:t> </a:t>
            </a:r>
            <a:r>
              <a:rPr lang="en-US" sz="1100" dirty="0" err="1"/>
              <a:t>deneyim</a:t>
            </a:r>
            <a:r>
              <a:rPr lang="en-US" sz="1100" dirty="0"/>
              <a:t> </a:t>
            </a:r>
            <a:r>
              <a:rPr lang="en-US" sz="1100" dirty="0" err="1"/>
              <a:t>yaşaması</a:t>
            </a:r>
            <a:r>
              <a:rPr lang="en-US" sz="1100" dirty="0"/>
              <a:t> </a:t>
            </a:r>
            <a:r>
              <a:rPr lang="en-US" sz="1100" dirty="0" err="1"/>
              <a:t>için</a:t>
            </a:r>
            <a:r>
              <a:rPr lang="en-US" sz="1100" dirty="0"/>
              <a:t> </a:t>
            </a:r>
            <a:r>
              <a:rPr lang="en-US" sz="1100" dirty="0" err="1"/>
              <a:t>memnuniyetle</a:t>
            </a:r>
            <a:r>
              <a:rPr lang="en-US" sz="1100" dirty="0"/>
              <a:t> </a:t>
            </a:r>
            <a:r>
              <a:rPr lang="en-US" sz="1100" dirty="0" err="1"/>
              <a:t>yanınızda</a:t>
            </a:r>
            <a:r>
              <a:rPr lang="en-US" sz="1100" dirty="0"/>
              <a:t> </a:t>
            </a:r>
            <a:r>
              <a:rPr lang="en-US" sz="1100" dirty="0" err="1"/>
              <a:t>olacağız</a:t>
            </a:r>
            <a:r>
              <a:rPr lang="en-US" sz="1100" dirty="0"/>
              <a:t>.</a:t>
            </a:r>
          </a:p>
          <a:p>
            <a:endParaRPr lang="en-US" sz="1100" dirty="0"/>
          </a:p>
          <a:p>
            <a:r>
              <a:rPr lang="en-US" sz="1100" b="1" dirty="0"/>
              <a:t>Yağmur Savaş</a:t>
            </a:r>
          </a:p>
          <a:p>
            <a:r>
              <a:rPr lang="en-US" sz="1100" dirty="0" err="1">
                <a:solidFill>
                  <a:schemeClr val="bg2">
                    <a:lumMod val="75000"/>
                  </a:schemeClr>
                </a:solidFill>
              </a:rPr>
              <a:t>Kıdemli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</a:rPr>
              <a:t>Grup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 &amp; Banket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</a:rPr>
              <a:t>Satış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bg2">
                    <a:lumMod val="75000"/>
                  </a:schemeClr>
                </a:solidFill>
              </a:rPr>
              <a:t>Yetkilisi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4179568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1551</TotalTime>
  <Words>1830</Words>
  <Application>Microsoft Macintosh PowerPoint</Application>
  <PresentationFormat>Custom</PresentationFormat>
  <Paragraphs>309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Calibri</vt:lpstr>
      <vt:lpstr>Stag SemBd</vt:lpstr>
      <vt:lpstr>3_Custom Design</vt:lpstr>
      <vt:lpstr>Custom Design</vt:lpstr>
      <vt:lpstr>1_Custom Design</vt:lpstr>
      <vt:lpstr>2_Custom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Taner Ugan</cp:lastModifiedBy>
  <cp:revision>87</cp:revision>
  <cp:lastPrinted>2020-03-06T23:33:10Z</cp:lastPrinted>
  <dcterms:created xsi:type="dcterms:W3CDTF">2020-01-30T14:32:46Z</dcterms:created>
  <dcterms:modified xsi:type="dcterms:W3CDTF">2026-07-16T08:27:47Z</dcterms:modified>
</cp:coreProperties>
</file>